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17"/>
  </p:notesMasterIdLst>
  <p:sldIdLst>
    <p:sldId id="276" r:id="rId2"/>
    <p:sldId id="256" r:id="rId3"/>
    <p:sldId id="258" r:id="rId4"/>
    <p:sldId id="264" r:id="rId5"/>
    <p:sldId id="273" r:id="rId6"/>
    <p:sldId id="265" r:id="rId7"/>
    <p:sldId id="272" r:id="rId8"/>
    <p:sldId id="275" r:id="rId9"/>
    <p:sldId id="269" r:id="rId10"/>
    <p:sldId id="267" r:id="rId11"/>
    <p:sldId id="271" r:id="rId12"/>
    <p:sldId id="274" r:id="rId13"/>
    <p:sldId id="262" r:id="rId14"/>
    <p:sldId id="266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0A84A0-68F2-49DA-8A6E-681A83D540B8}" v="757" dt="2023-11-22T16:50:59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t kumar" userId="66e8b88779d7fc56" providerId="LiveId" clId="{C90A84A0-68F2-49DA-8A6E-681A83D540B8}"/>
    <pc:docChg chg="undo custSel addSld delSld modSld sldOrd modShowInfo">
      <pc:chgData name="amit kumar" userId="66e8b88779d7fc56" providerId="LiveId" clId="{C90A84A0-68F2-49DA-8A6E-681A83D540B8}" dt="2023-11-22T16:48:52.810" v="2392" actId="20577"/>
      <pc:docMkLst>
        <pc:docMk/>
      </pc:docMkLst>
      <pc:sldChg chg="addSp delSp modSp mod modTransition setBg chgLayout">
        <pc:chgData name="amit kumar" userId="66e8b88779d7fc56" providerId="LiveId" clId="{C90A84A0-68F2-49DA-8A6E-681A83D540B8}" dt="2023-11-22T16:35:42.947" v="2361"/>
        <pc:sldMkLst>
          <pc:docMk/>
          <pc:sldMk cId="1144310235" sldId="256"/>
        </pc:sldMkLst>
        <pc:spChg chg="mod ord">
          <ac:chgData name="amit kumar" userId="66e8b88779d7fc56" providerId="LiveId" clId="{C90A84A0-68F2-49DA-8A6E-681A83D540B8}" dt="2023-11-22T13:55:26.969" v="1341" actId="1076"/>
          <ac:spMkLst>
            <pc:docMk/>
            <pc:sldMk cId="1144310235" sldId="256"/>
            <ac:spMk id="2" creationId="{B0EAAA9D-E259-1D4B-9BA3-13BB4435FAD8}"/>
          </ac:spMkLst>
        </pc:spChg>
        <pc:spChg chg="mod ord">
          <ac:chgData name="amit kumar" userId="66e8b88779d7fc56" providerId="LiveId" clId="{C90A84A0-68F2-49DA-8A6E-681A83D540B8}" dt="2023-11-22T11:53:44.314" v="384" actId="1076"/>
          <ac:spMkLst>
            <pc:docMk/>
            <pc:sldMk cId="1144310235" sldId="256"/>
            <ac:spMk id="3" creationId="{C48E1819-24E3-3053-929B-32989065FC96}"/>
          </ac:spMkLst>
        </pc:spChg>
        <pc:picChg chg="add del mod">
          <ac:chgData name="amit kumar" userId="66e8b88779d7fc56" providerId="LiveId" clId="{C90A84A0-68F2-49DA-8A6E-681A83D540B8}" dt="2023-11-19T11:36:11.881" v="186" actId="21"/>
          <ac:picMkLst>
            <pc:docMk/>
            <pc:sldMk cId="1144310235" sldId="256"/>
            <ac:picMk id="5" creationId="{96A05946-E6B4-E2F4-AF6A-286D02D7903D}"/>
          </ac:picMkLst>
        </pc:picChg>
        <pc:inkChg chg="add del">
          <ac:chgData name="amit kumar" userId="66e8b88779d7fc56" providerId="LiveId" clId="{C90A84A0-68F2-49DA-8A6E-681A83D540B8}" dt="2023-11-22T13:51:59.998" v="1242" actId="9405"/>
          <ac:inkMkLst>
            <pc:docMk/>
            <pc:sldMk cId="1144310235" sldId="256"/>
            <ac:inkMk id="4" creationId="{785D7A41-6E80-662C-FA90-1080E51F41A7}"/>
          </ac:inkMkLst>
        </pc:inkChg>
        <pc:inkChg chg="add del">
          <ac:chgData name="amit kumar" userId="66e8b88779d7fc56" providerId="LiveId" clId="{C90A84A0-68F2-49DA-8A6E-681A83D540B8}" dt="2023-11-22T13:54:37.959" v="1244" actId="9405"/>
          <ac:inkMkLst>
            <pc:docMk/>
            <pc:sldMk cId="1144310235" sldId="256"/>
            <ac:inkMk id="5" creationId="{A7550010-8F92-8163-4869-3F05CD442CB7}"/>
          </ac:inkMkLst>
        </pc:inkChg>
        <pc:inkChg chg="add">
          <ac:chgData name="amit kumar" userId="66e8b88779d7fc56" providerId="LiveId" clId="{C90A84A0-68F2-49DA-8A6E-681A83D540B8}" dt="2023-11-22T13:55:37.059" v="1342" actId="9405"/>
          <ac:inkMkLst>
            <pc:docMk/>
            <pc:sldMk cId="1144310235" sldId="256"/>
            <ac:inkMk id="6" creationId="{0EEA4DE6-E462-4CAE-B494-E23B11D406A6}"/>
          </ac:inkMkLst>
        </pc:inkChg>
      </pc:sldChg>
      <pc:sldChg chg="modSp del mod modClrScheme chgLayout">
        <pc:chgData name="amit kumar" userId="66e8b88779d7fc56" providerId="LiveId" clId="{C90A84A0-68F2-49DA-8A6E-681A83D540B8}" dt="2023-11-19T12:03:58.007" v="258" actId="47"/>
        <pc:sldMkLst>
          <pc:docMk/>
          <pc:sldMk cId="2105376862" sldId="257"/>
        </pc:sldMkLst>
        <pc:spChg chg="mod ord">
          <ac:chgData name="amit kumar" userId="66e8b88779d7fc56" providerId="LiveId" clId="{C90A84A0-68F2-49DA-8A6E-681A83D540B8}" dt="2023-11-19T10:54:13.696" v="11"/>
          <ac:spMkLst>
            <pc:docMk/>
            <pc:sldMk cId="2105376862" sldId="257"/>
            <ac:spMk id="2" creationId="{8BD52E18-2E38-F2EC-4A00-76D18693C467}"/>
          </ac:spMkLst>
        </pc:spChg>
        <pc:spChg chg="mod ord">
          <ac:chgData name="amit kumar" userId="66e8b88779d7fc56" providerId="LiveId" clId="{C90A84A0-68F2-49DA-8A6E-681A83D540B8}" dt="2023-11-19T10:54:13.696" v="11"/>
          <ac:spMkLst>
            <pc:docMk/>
            <pc:sldMk cId="2105376862" sldId="257"/>
            <ac:spMk id="3" creationId="{A9F0ABA7-B81F-4D5C-5F92-8D4FD6209628}"/>
          </ac:spMkLst>
        </pc:spChg>
      </pc:sldChg>
      <pc:sldChg chg="addSp delSp modSp mod modTransition setBg">
        <pc:chgData name="amit kumar" userId="66e8b88779d7fc56" providerId="LiveId" clId="{C90A84A0-68F2-49DA-8A6E-681A83D540B8}" dt="2023-11-22T16:34:34.233" v="2356"/>
        <pc:sldMkLst>
          <pc:docMk/>
          <pc:sldMk cId="3417786922" sldId="258"/>
        </pc:sldMkLst>
        <pc:spChg chg="mod">
          <ac:chgData name="amit kumar" userId="66e8b88779d7fc56" providerId="LiveId" clId="{C90A84A0-68F2-49DA-8A6E-681A83D540B8}" dt="2023-11-22T12:17:07.264" v="760" actId="113"/>
          <ac:spMkLst>
            <pc:docMk/>
            <pc:sldMk cId="3417786922" sldId="258"/>
            <ac:spMk id="2" creationId="{7AF19BFF-C17A-D913-1EEF-1F4218E719C3}"/>
          </ac:spMkLst>
        </pc:spChg>
        <pc:spChg chg="mod">
          <ac:chgData name="amit kumar" userId="66e8b88779d7fc56" providerId="LiveId" clId="{C90A84A0-68F2-49DA-8A6E-681A83D540B8}" dt="2023-11-22T13:58:21.687" v="1402" actId="20577"/>
          <ac:spMkLst>
            <pc:docMk/>
            <pc:sldMk cId="3417786922" sldId="258"/>
            <ac:spMk id="3" creationId="{F84955DB-5596-DC41-61BC-14891D2663FE}"/>
          </ac:spMkLst>
        </pc:spChg>
        <pc:picChg chg="add del mod">
          <ac:chgData name="amit kumar" userId="66e8b88779d7fc56" providerId="LiveId" clId="{C90A84A0-68F2-49DA-8A6E-681A83D540B8}" dt="2023-11-19T11:05:36.768" v="51" actId="21"/>
          <ac:picMkLst>
            <pc:docMk/>
            <pc:sldMk cId="3417786922" sldId="258"/>
            <ac:picMk id="5" creationId="{E41A5759-BB54-9130-CA5D-098E8FB3A6F9}"/>
          </ac:picMkLst>
        </pc:picChg>
        <pc:picChg chg="add del mod">
          <ac:chgData name="amit kumar" userId="66e8b88779d7fc56" providerId="LiveId" clId="{C90A84A0-68F2-49DA-8A6E-681A83D540B8}" dt="2023-11-19T11:36:58.554" v="195" actId="21"/>
          <ac:picMkLst>
            <pc:docMk/>
            <pc:sldMk cId="3417786922" sldId="258"/>
            <ac:picMk id="6" creationId="{A1FED8FB-9699-8F18-10DC-4197150429F8}"/>
          </ac:picMkLst>
        </pc:picChg>
        <pc:inkChg chg="add del">
          <ac:chgData name="amit kumar" userId="66e8b88779d7fc56" providerId="LiveId" clId="{C90A84A0-68F2-49DA-8A6E-681A83D540B8}" dt="2023-11-22T13:55:53.107" v="1344" actId="9405"/>
          <ac:inkMkLst>
            <pc:docMk/>
            <pc:sldMk cId="3417786922" sldId="258"/>
            <ac:inkMk id="4" creationId="{0914F50F-1ED4-ABC0-078C-93B8835D1CA1}"/>
          </ac:inkMkLst>
        </pc:inkChg>
      </pc:sldChg>
      <pc:sldChg chg="modSp del mod">
        <pc:chgData name="amit kumar" userId="66e8b88779d7fc56" providerId="LiveId" clId="{C90A84A0-68F2-49DA-8A6E-681A83D540B8}" dt="2023-11-19T12:10:59.161" v="325" actId="47"/>
        <pc:sldMkLst>
          <pc:docMk/>
          <pc:sldMk cId="392675607" sldId="259"/>
        </pc:sldMkLst>
        <pc:spChg chg="mod">
          <ac:chgData name="amit kumar" userId="66e8b88779d7fc56" providerId="LiveId" clId="{C90A84A0-68F2-49DA-8A6E-681A83D540B8}" dt="2023-11-19T10:54:13.821" v="12" actId="27636"/>
          <ac:spMkLst>
            <pc:docMk/>
            <pc:sldMk cId="392675607" sldId="259"/>
            <ac:spMk id="2" creationId="{D462229A-0601-854D-B4D0-19D65FB0C2F7}"/>
          </ac:spMkLst>
        </pc:spChg>
        <pc:spChg chg="mod">
          <ac:chgData name="amit kumar" userId="66e8b88779d7fc56" providerId="LiveId" clId="{C90A84A0-68F2-49DA-8A6E-681A83D540B8}" dt="2023-11-19T10:54:13.696" v="11"/>
          <ac:spMkLst>
            <pc:docMk/>
            <pc:sldMk cId="392675607" sldId="259"/>
            <ac:spMk id="3" creationId="{A69AA0E8-2001-1584-94DD-E8615DC2D728}"/>
          </ac:spMkLst>
        </pc:spChg>
      </pc:sldChg>
      <pc:sldChg chg="modSp del">
        <pc:chgData name="amit kumar" userId="66e8b88779d7fc56" providerId="LiveId" clId="{C90A84A0-68F2-49DA-8A6E-681A83D540B8}" dt="2023-11-19T12:12:36.642" v="328" actId="47"/>
        <pc:sldMkLst>
          <pc:docMk/>
          <pc:sldMk cId="193754359" sldId="260"/>
        </pc:sldMkLst>
        <pc:spChg chg="mod">
          <ac:chgData name="amit kumar" userId="66e8b88779d7fc56" providerId="LiveId" clId="{C90A84A0-68F2-49DA-8A6E-681A83D540B8}" dt="2023-11-19T10:54:13.696" v="11"/>
          <ac:spMkLst>
            <pc:docMk/>
            <pc:sldMk cId="193754359" sldId="260"/>
            <ac:spMk id="2" creationId="{D97FFD6B-1268-133C-E9BE-B6BF21C9941C}"/>
          </ac:spMkLst>
        </pc:spChg>
        <pc:spChg chg="mod">
          <ac:chgData name="amit kumar" userId="66e8b88779d7fc56" providerId="LiveId" clId="{C90A84A0-68F2-49DA-8A6E-681A83D540B8}" dt="2023-11-19T10:54:13.696" v="11"/>
          <ac:spMkLst>
            <pc:docMk/>
            <pc:sldMk cId="193754359" sldId="260"/>
            <ac:spMk id="3" creationId="{D17CCB3A-1E01-E460-D606-4C7EE0FFCEBE}"/>
          </ac:spMkLst>
        </pc:spChg>
      </pc:sldChg>
      <pc:sldChg chg="modSp del">
        <pc:chgData name="amit kumar" userId="66e8b88779d7fc56" providerId="LiveId" clId="{C90A84A0-68F2-49DA-8A6E-681A83D540B8}" dt="2023-11-19T12:12:53.474" v="329" actId="47"/>
        <pc:sldMkLst>
          <pc:docMk/>
          <pc:sldMk cId="1524203306" sldId="261"/>
        </pc:sldMkLst>
        <pc:spChg chg="mod">
          <ac:chgData name="amit kumar" userId="66e8b88779d7fc56" providerId="LiveId" clId="{C90A84A0-68F2-49DA-8A6E-681A83D540B8}" dt="2023-11-19T10:54:13.696" v="11"/>
          <ac:spMkLst>
            <pc:docMk/>
            <pc:sldMk cId="1524203306" sldId="261"/>
            <ac:spMk id="2" creationId="{ABE982F7-8FB7-A344-CC57-3DD65EB41151}"/>
          </ac:spMkLst>
        </pc:spChg>
        <pc:spChg chg="mod">
          <ac:chgData name="amit kumar" userId="66e8b88779d7fc56" providerId="LiveId" clId="{C90A84A0-68F2-49DA-8A6E-681A83D540B8}" dt="2023-11-19T10:54:13.696" v="11"/>
          <ac:spMkLst>
            <pc:docMk/>
            <pc:sldMk cId="1524203306" sldId="261"/>
            <ac:spMk id="3" creationId="{6E0996AC-F2BC-DC8C-8ECB-3731D8D721A9}"/>
          </ac:spMkLst>
        </pc:spChg>
      </pc:sldChg>
      <pc:sldChg chg="modSp mod ord modTransition setBg">
        <pc:chgData name="amit kumar" userId="66e8b88779d7fc56" providerId="LiveId" clId="{C90A84A0-68F2-49DA-8A6E-681A83D540B8}" dt="2023-11-22T16:39:27.304" v="2384"/>
        <pc:sldMkLst>
          <pc:docMk/>
          <pc:sldMk cId="3145840054" sldId="262"/>
        </pc:sldMkLst>
        <pc:spChg chg="mod">
          <ac:chgData name="amit kumar" userId="66e8b88779d7fc56" providerId="LiveId" clId="{C90A84A0-68F2-49DA-8A6E-681A83D540B8}" dt="2023-11-22T13:24:41.050" v="1213" actId="14100"/>
          <ac:spMkLst>
            <pc:docMk/>
            <pc:sldMk cId="3145840054" sldId="262"/>
            <ac:spMk id="2" creationId="{B22DAE65-C4D2-6D77-96F2-0D62CC96C4D1}"/>
          </ac:spMkLst>
        </pc:spChg>
        <pc:spChg chg="mod">
          <ac:chgData name="amit kumar" userId="66e8b88779d7fc56" providerId="LiveId" clId="{C90A84A0-68F2-49DA-8A6E-681A83D540B8}" dt="2023-11-22T14:48:31.730" v="2022" actId="20577"/>
          <ac:spMkLst>
            <pc:docMk/>
            <pc:sldMk cId="3145840054" sldId="262"/>
            <ac:spMk id="3" creationId="{32C2B445-12B3-0C5D-D3C1-2605EE89E4F7}"/>
          </ac:spMkLst>
        </pc:spChg>
      </pc:sldChg>
      <pc:sldChg chg="addSp delSp modSp mod ord modTransition setBg modClrScheme chgLayout">
        <pc:chgData name="amit kumar" userId="66e8b88779d7fc56" providerId="LiveId" clId="{C90A84A0-68F2-49DA-8A6E-681A83D540B8}" dt="2023-11-22T16:40:03.731" v="2389"/>
        <pc:sldMkLst>
          <pc:docMk/>
          <pc:sldMk cId="313879387" sldId="263"/>
        </pc:sldMkLst>
        <pc:spChg chg="del mod">
          <ac:chgData name="amit kumar" userId="66e8b88779d7fc56" providerId="LiveId" clId="{C90A84A0-68F2-49DA-8A6E-681A83D540B8}" dt="2023-11-22T12:22:39.452" v="792" actId="478"/>
          <ac:spMkLst>
            <pc:docMk/>
            <pc:sldMk cId="313879387" sldId="263"/>
            <ac:spMk id="2" creationId="{51808F7C-ADF5-BC1E-F5E8-D026784326DB}"/>
          </ac:spMkLst>
        </pc:spChg>
        <pc:spChg chg="del mod">
          <ac:chgData name="amit kumar" userId="66e8b88779d7fc56" providerId="LiveId" clId="{C90A84A0-68F2-49DA-8A6E-681A83D540B8}" dt="2023-11-22T12:23:00.344" v="796" actId="700"/>
          <ac:spMkLst>
            <pc:docMk/>
            <pc:sldMk cId="313879387" sldId="263"/>
            <ac:spMk id="3" creationId="{D3022391-A21B-51BE-BC24-C0DEB28B8602}"/>
          </ac:spMkLst>
        </pc:spChg>
        <pc:spChg chg="add del mod">
          <ac:chgData name="amit kumar" userId="66e8b88779d7fc56" providerId="LiveId" clId="{C90A84A0-68F2-49DA-8A6E-681A83D540B8}" dt="2023-11-22T12:23:00.344" v="796" actId="700"/>
          <ac:spMkLst>
            <pc:docMk/>
            <pc:sldMk cId="313879387" sldId="263"/>
            <ac:spMk id="5" creationId="{693A0318-12C7-A220-32D3-A6999C354FF3}"/>
          </ac:spMkLst>
        </pc:spChg>
        <pc:spChg chg="add del mod ord">
          <ac:chgData name="amit kumar" userId="66e8b88779d7fc56" providerId="LiveId" clId="{C90A84A0-68F2-49DA-8A6E-681A83D540B8}" dt="2023-11-22T12:26:06.098" v="873" actId="700"/>
          <ac:spMkLst>
            <pc:docMk/>
            <pc:sldMk cId="313879387" sldId="263"/>
            <ac:spMk id="6" creationId="{5912322B-B53D-83E1-3AE9-FCAD757D7146}"/>
          </ac:spMkLst>
        </pc:spChg>
        <pc:spChg chg="add del mod">
          <ac:chgData name="amit kumar" userId="66e8b88779d7fc56" providerId="LiveId" clId="{C90A84A0-68F2-49DA-8A6E-681A83D540B8}" dt="2023-11-22T12:26:06.098" v="873" actId="700"/>
          <ac:spMkLst>
            <pc:docMk/>
            <pc:sldMk cId="313879387" sldId="263"/>
            <ac:spMk id="7" creationId="{E32D1EEC-7A27-8984-DCDB-FF061FDB1342}"/>
          </ac:spMkLst>
        </pc:spChg>
        <pc:spChg chg="add del mod ord">
          <ac:chgData name="amit kumar" userId="66e8b88779d7fc56" providerId="LiveId" clId="{C90A84A0-68F2-49DA-8A6E-681A83D540B8}" dt="2023-11-22T14:46:02.683" v="1884" actId="700"/>
          <ac:spMkLst>
            <pc:docMk/>
            <pc:sldMk cId="313879387" sldId="263"/>
            <ac:spMk id="8" creationId="{9D582C9C-BFE3-61E4-2A3B-DAEE5727F65E}"/>
          </ac:spMkLst>
        </pc:spChg>
      </pc:sldChg>
      <pc:sldChg chg="addSp delSp modSp new mod modTransition setBg">
        <pc:chgData name="amit kumar" userId="66e8b88779d7fc56" providerId="LiveId" clId="{C90A84A0-68F2-49DA-8A6E-681A83D540B8}" dt="2023-11-22T16:34:42.117" v="2357"/>
        <pc:sldMkLst>
          <pc:docMk/>
          <pc:sldMk cId="2708921800" sldId="264"/>
        </pc:sldMkLst>
        <pc:spChg chg="mod">
          <ac:chgData name="amit kumar" userId="66e8b88779d7fc56" providerId="LiveId" clId="{C90A84A0-68F2-49DA-8A6E-681A83D540B8}" dt="2023-11-22T12:01:39.292" v="478" actId="948"/>
          <ac:spMkLst>
            <pc:docMk/>
            <pc:sldMk cId="2708921800" sldId="264"/>
            <ac:spMk id="2" creationId="{D0A23A1A-149E-DAB1-F483-375C894AA1BC}"/>
          </ac:spMkLst>
        </pc:spChg>
        <pc:spChg chg="mod">
          <ac:chgData name="amit kumar" userId="66e8b88779d7fc56" providerId="LiveId" clId="{C90A84A0-68F2-49DA-8A6E-681A83D540B8}" dt="2023-11-22T14:02:29.525" v="1579" actId="20577"/>
          <ac:spMkLst>
            <pc:docMk/>
            <pc:sldMk cId="2708921800" sldId="264"/>
            <ac:spMk id="3" creationId="{2B9E8B09-4FB9-C4FB-20C2-329E22D5AE86}"/>
          </ac:spMkLst>
        </pc:spChg>
        <pc:spChg chg="add del mod">
          <ac:chgData name="amit kumar" userId="66e8b88779d7fc56" providerId="LiveId" clId="{C90A84A0-68F2-49DA-8A6E-681A83D540B8}" dt="2023-11-22T11:59:02.934" v="406" actId="767"/>
          <ac:spMkLst>
            <pc:docMk/>
            <pc:sldMk cId="2708921800" sldId="264"/>
            <ac:spMk id="4" creationId="{CBA5FFC6-2830-E54B-A489-61EAF3F71176}"/>
          </ac:spMkLst>
        </pc:spChg>
        <pc:spChg chg="add del">
          <ac:chgData name="amit kumar" userId="66e8b88779d7fc56" providerId="LiveId" clId="{C90A84A0-68F2-49DA-8A6E-681A83D540B8}" dt="2023-11-19T11:05:00.312" v="48" actId="22"/>
          <ac:spMkLst>
            <pc:docMk/>
            <pc:sldMk cId="2708921800" sldId="264"/>
            <ac:spMk id="5" creationId="{8BFA1ED3-73FE-8517-8FC0-E405635C9608}"/>
          </ac:spMkLst>
        </pc:spChg>
        <pc:spChg chg="add del">
          <ac:chgData name="amit kumar" userId="66e8b88779d7fc56" providerId="LiveId" clId="{C90A84A0-68F2-49DA-8A6E-681A83D540B8}" dt="2023-11-19T11:40:44.459" v="202" actId="22"/>
          <ac:spMkLst>
            <pc:docMk/>
            <pc:sldMk cId="2708921800" sldId="264"/>
            <ac:spMk id="11" creationId="{F7F6EFD9-69DE-8B87-FA4C-A7FF427153D0}"/>
          </ac:spMkLst>
        </pc:spChg>
        <pc:picChg chg="add del mod">
          <ac:chgData name="amit kumar" userId="66e8b88779d7fc56" providerId="LiveId" clId="{C90A84A0-68F2-49DA-8A6E-681A83D540B8}" dt="2023-11-19T11:07:53.295" v="67"/>
          <ac:picMkLst>
            <pc:docMk/>
            <pc:sldMk cId="2708921800" sldId="264"/>
            <ac:picMk id="6" creationId="{6DB749C6-7C8E-00F0-4A84-ECAA2784428E}"/>
          </ac:picMkLst>
        </pc:picChg>
        <pc:picChg chg="add del mod">
          <ac:chgData name="amit kumar" userId="66e8b88779d7fc56" providerId="LiveId" clId="{C90A84A0-68F2-49DA-8A6E-681A83D540B8}" dt="2023-11-19T11:07:52.091" v="66"/>
          <ac:picMkLst>
            <pc:docMk/>
            <pc:sldMk cId="2708921800" sldId="264"/>
            <ac:picMk id="7" creationId="{B3480C41-7BF1-B8BF-8CAB-4B721B77A8A1}"/>
          </ac:picMkLst>
        </pc:picChg>
        <pc:picChg chg="add del mod">
          <ac:chgData name="amit kumar" userId="66e8b88779d7fc56" providerId="LiveId" clId="{C90A84A0-68F2-49DA-8A6E-681A83D540B8}" dt="2023-11-19T11:41:00.821" v="205" actId="21"/>
          <ac:picMkLst>
            <pc:docMk/>
            <pc:sldMk cId="2708921800" sldId="264"/>
            <ac:picMk id="9" creationId="{C86FEB5D-B9FD-78AD-F45D-6501A2283BF5}"/>
          </ac:picMkLst>
        </pc:picChg>
        <pc:picChg chg="add del mod ord">
          <ac:chgData name="amit kumar" userId="66e8b88779d7fc56" providerId="LiveId" clId="{C90A84A0-68F2-49DA-8A6E-681A83D540B8}" dt="2023-11-22T11:55:30.067" v="392" actId="478"/>
          <ac:picMkLst>
            <pc:docMk/>
            <pc:sldMk cId="2708921800" sldId="264"/>
            <ac:picMk id="12" creationId="{1E6B35E4-D552-9883-8297-B8E3532CFE78}"/>
          </ac:picMkLst>
        </pc:picChg>
      </pc:sldChg>
      <pc:sldChg chg="modSp new mod ord modTransition setBg">
        <pc:chgData name="amit kumar" userId="66e8b88779d7fc56" providerId="LiveId" clId="{C90A84A0-68F2-49DA-8A6E-681A83D540B8}" dt="2023-11-22T16:35:03.427" v="2359"/>
        <pc:sldMkLst>
          <pc:docMk/>
          <pc:sldMk cId="2379292407" sldId="265"/>
        </pc:sldMkLst>
        <pc:spChg chg="mod">
          <ac:chgData name="amit kumar" userId="66e8b88779d7fc56" providerId="LiveId" clId="{C90A84A0-68F2-49DA-8A6E-681A83D540B8}" dt="2023-11-22T12:42:28.462" v="1114" actId="1076"/>
          <ac:spMkLst>
            <pc:docMk/>
            <pc:sldMk cId="2379292407" sldId="265"/>
            <ac:spMk id="2" creationId="{7B89E517-A531-2DEF-1857-13F09074E376}"/>
          </ac:spMkLst>
        </pc:spChg>
        <pc:spChg chg="mod">
          <ac:chgData name="amit kumar" userId="66e8b88779d7fc56" providerId="LiveId" clId="{C90A84A0-68F2-49DA-8A6E-681A83D540B8}" dt="2023-11-22T14:08:36.427" v="1673" actId="14100"/>
          <ac:spMkLst>
            <pc:docMk/>
            <pc:sldMk cId="2379292407" sldId="265"/>
            <ac:spMk id="3" creationId="{4139D907-72BE-809F-C11E-90CD0F510910}"/>
          </ac:spMkLst>
        </pc:spChg>
      </pc:sldChg>
      <pc:sldChg chg="modSp new mod modTransition setBg">
        <pc:chgData name="amit kumar" userId="66e8b88779d7fc56" providerId="LiveId" clId="{C90A84A0-68F2-49DA-8A6E-681A83D540B8}" dt="2023-11-22T16:39:53.243" v="2388"/>
        <pc:sldMkLst>
          <pc:docMk/>
          <pc:sldMk cId="2470414366" sldId="266"/>
        </pc:sldMkLst>
        <pc:spChg chg="mod">
          <ac:chgData name="amit kumar" userId="66e8b88779d7fc56" providerId="LiveId" clId="{C90A84A0-68F2-49DA-8A6E-681A83D540B8}" dt="2023-11-22T13:23:35.220" v="1184" actId="1076"/>
          <ac:spMkLst>
            <pc:docMk/>
            <pc:sldMk cId="2470414366" sldId="266"/>
            <ac:spMk id="2" creationId="{9AC0500E-79CF-6FB4-A9A7-76B23B1F76CC}"/>
          </ac:spMkLst>
        </pc:spChg>
        <pc:spChg chg="mod">
          <ac:chgData name="amit kumar" userId="66e8b88779d7fc56" providerId="LiveId" clId="{C90A84A0-68F2-49DA-8A6E-681A83D540B8}" dt="2023-11-22T13:23:04.784" v="1177" actId="1076"/>
          <ac:spMkLst>
            <pc:docMk/>
            <pc:sldMk cId="2470414366" sldId="266"/>
            <ac:spMk id="3" creationId="{5D47FBD0-0027-B622-2F8C-D46A333AA36E}"/>
          </ac:spMkLst>
        </pc:spChg>
      </pc:sldChg>
      <pc:sldChg chg="addSp delSp modSp new mod modTransition setBg modClrScheme chgLayout">
        <pc:chgData name="amit kumar" userId="66e8b88779d7fc56" providerId="LiveId" clId="{C90A84A0-68F2-49DA-8A6E-681A83D540B8}" dt="2023-11-22T16:37:29.872" v="2367"/>
        <pc:sldMkLst>
          <pc:docMk/>
          <pc:sldMk cId="2311022425" sldId="267"/>
        </pc:sldMkLst>
        <pc:spChg chg="del">
          <ac:chgData name="amit kumar" userId="66e8b88779d7fc56" providerId="LiveId" clId="{C90A84A0-68F2-49DA-8A6E-681A83D540B8}" dt="2023-11-19T11:28:08.906" v="159" actId="700"/>
          <ac:spMkLst>
            <pc:docMk/>
            <pc:sldMk cId="2311022425" sldId="267"/>
            <ac:spMk id="2" creationId="{1F8F9787-A9D7-8EBD-D905-2F4EC5653E64}"/>
          </ac:spMkLst>
        </pc:spChg>
        <pc:spChg chg="del">
          <ac:chgData name="amit kumar" userId="66e8b88779d7fc56" providerId="LiveId" clId="{C90A84A0-68F2-49DA-8A6E-681A83D540B8}" dt="2023-11-19T11:28:08.906" v="159" actId="700"/>
          <ac:spMkLst>
            <pc:docMk/>
            <pc:sldMk cId="2311022425" sldId="267"/>
            <ac:spMk id="3" creationId="{9716FE0E-EFCE-CD8B-5EA8-2265D7104551}"/>
          </ac:spMkLst>
        </pc:spChg>
        <pc:spChg chg="add mod ord">
          <ac:chgData name="amit kumar" userId="66e8b88779d7fc56" providerId="LiveId" clId="{C90A84A0-68F2-49DA-8A6E-681A83D540B8}" dt="2023-11-22T12:41:37.841" v="1110" actId="20577"/>
          <ac:spMkLst>
            <pc:docMk/>
            <pc:sldMk cId="2311022425" sldId="267"/>
            <ac:spMk id="6" creationId="{FC492B14-4935-D5D1-94D5-2E9F3EC46DC3}"/>
          </ac:spMkLst>
        </pc:spChg>
        <pc:picChg chg="add mod">
          <ac:chgData name="amit kumar" userId="66e8b88779d7fc56" providerId="LiveId" clId="{C90A84A0-68F2-49DA-8A6E-681A83D540B8}" dt="2023-11-22T12:36:33.286" v="1069" actId="1076"/>
          <ac:picMkLst>
            <pc:docMk/>
            <pc:sldMk cId="2311022425" sldId="267"/>
            <ac:picMk id="5" creationId="{549510A8-AF0C-0530-09F0-0374D79E863E}"/>
          </ac:picMkLst>
        </pc:picChg>
      </pc:sldChg>
      <pc:sldChg chg="addSp delSp modSp new del mod">
        <pc:chgData name="amit kumar" userId="66e8b88779d7fc56" providerId="LiveId" clId="{C90A84A0-68F2-49DA-8A6E-681A83D540B8}" dt="2023-11-19T12:11:47.011" v="327" actId="47"/>
        <pc:sldMkLst>
          <pc:docMk/>
          <pc:sldMk cId="1906986979" sldId="268"/>
        </pc:sldMkLst>
        <pc:picChg chg="add del mod">
          <ac:chgData name="amit kumar" userId="66e8b88779d7fc56" providerId="LiveId" clId="{C90A84A0-68F2-49DA-8A6E-681A83D540B8}" dt="2023-11-19T11:40:51.597" v="203" actId="21"/>
          <ac:picMkLst>
            <pc:docMk/>
            <pc:sldMk cId="1906986979" sldId="268"/>
            <ac:picMk id="2" creationId="{0C32D1F8-7E54-5683-7F24-15242B143403}"/>
          </ac:picMkLst>
        </pc:picChg>
      </pc:sldChg>
      <pc:sldChg chg="addSp delSp modSp new mod ord modTransition setBg modClrScheme chgLayout">
        <pc:chgData name="amit kumar" userId="66e8b88779d7fc56" providerId="LiveId" clId="{C90A84A0-68F2-49DA-8A6E-681A83D540B8}" dt="2023-11-22T16:37:14.336" v="2366"/>
        <pc:sldMkLst>
          <pc:docMk/>
          <pc:sldMk cId="1496484830" sldId="269"/>
        </pc:sldMkLst>
        <pc:spChg chg="del mod ord">
          <ac:chgData name="amit kumar" userId="66e8b88779d7fc56" providerId="LiveId" clId="{C90A84A0-68F2-49DA-8A6E-681A83D540B8}" dt="2023-11-19T11:37:37.616" v="197" actId="700"/>
          <ac:spMkLst>
            <pc:docMk/>
            <pc:sldMk cId="1496484830" sldId="269"/>
            <ac:spMk id="2" creationId="{F3EEB872-7431-20D9-27DC-08500E8E1FE3}"/>
          </ac:spMkLst>
        </pc:spChg>
        <pc:spChg chg="add mod ord">
          <ac:chgData name="amit kumar" userId="66e8b88779d7fc56" providerId="LiveId" clId="{C90A84A0-68F2-49DA-8A6E-681A83D540B8}" dt="2023-11-22T12:40:05.407" v="1102" actId="1076"/>
          <ac:spMkLst>
            <pc:docMk/>
            <pc:sldMk cId="1496484830" sldId="269"/>
            <ac:spMk id="3" creationId="{A1831D54-5C63-1B92-5644-2DAC142CA163}"/>
          </ac:spMkLst>
        </pc:spChg>
        <pc:spChg chg="add mod ord">
          <ac:chgData name="amit kumar" userId="66e8b88779d7fc56" providerId="LiveId" clId="{C90A84A0-68F2-49DA-8A6E-681A83D540B8}" dt="2023-11-22T14:11:26.812" v="1723" actId="27636"/>
          <ac:spMkLst>
            <pc:docMk/>
            <pc:sldMk cId="1496484830" sldId="269"/>
            <ac:spMk id="4" creationId="{967FA9D0-6B3F-E45E-1706-F9033630E68B}"/>
          </ac:spMkLst>
        </pc:spChg>
        <pc:picChg chg="add del mod">
          <ac:chgData name="amit kumar" userId="66e8b88779d7fc56" providerId="LiveId" clId="{C90A84A0-68F2-49DA-8A6E-681A83D540B8}" dt="2023-11-22T12:37:24.346" v="1070" actId="478"/>
          <ac:picMkLst>
            <pc:docMk/>
            <pc:sldMk cId="1496484830" sldId="269"/>
            <ac:picMk id="5" creationId="{17AD8E99-D2F4-63A2-FFB4-339C86667691}"/>
          </ac:picMkLst>
        </pc:picChg>
      </pc:sldChg>
      <pc:sldChg chg="modSp new del mod setBg">
        <pc:chgData name="amit kumar" userId="66e8b88779d7fc56" providerId="LiveId" clId="{C90A84A0-68F2-49DA-8A6E-681A83D540B8}" dt="2023-11-22T14:45:43.798" v="1883" actId="47"/>
        <pc:sldMkLst>
          <pc:docMk/>
          <pc:sldMk cId="4037434307" sldId="270"/>
        </pc:sldMkLst>
        <pc:spChg chg="mod">
          <ac:chgData name="amit kumar" userId="66e8b88779d7fc56" providerId="LiveId" clId="{C90A84A0-68F2-49DA-8A6E-681A83D540B8}" dt="2023-11-22T13:03:36.479" v="1165" actId="1076"/>
          <ac:spMkLst>
            <pc:docMk/>
            <pc:sldMk cId="4037434307" sldId="270"/>
            <ac:spMk id="2" creationId="{D240CD44-7EDE-0B99-F97B-91A136A61D64}"/>
          </ac:spMkLst>
        </pc:spChg>
        <pc:spChg chg="mod">
          <ac:chgData name="amit kumar" userId="66e8b88779d7fc56" providerId="LiveId" clId="{C90A84A0-68F2-49DA-8A6E-681A83D540B8}" dt="2023-11-22T13:20:29.126" v="1168" actId="1076"/>
          <ac:spMkLst>
            <pc:docMk/>
            <pc:sldMk cId="4037434307" sldId="270"/>
            <ac:spMk id="3" creationId="{5AB7DC9F-121B-5EDE-DD1D-A734C204A43C}"/>
          </ac:spMkLst>
        </pc:spChg>
      </pc:sldChg>
      <pc:sldChg chg="addSp delSp modSp new mod modTransition setBg">
        <pc:chgData name="amit kumar" userId="66e8b88779d7fc56" providerId="LiveId" clId="{C90A84A0-68F2-49DA-8A6E-681A83D540B8}" dt="2023-11-22T16:37:40.693" v="2368"/>
        <pc:sldMkLst>
          <pc:docMk/>
          <pc:sldMk cId="96133556" sldId="271"/>
        </pc:sldMkLst>
        <pc:spChg chg="mod">
          <ac:chgData name="amit kumar" userId="66e8b88779d7fc56" providerId="LiveId" clId="{C90A84A0-68F2-49DA-8A6E-681A83D540B8}" dt="2023-11-22T12:41:18.939" v="1108" actId="3064"/>
          <ac:spMkLst>
            <pc:docMk/>
            <pc:sldMk cId="96133556" sldId="271"/>
            <ac:spMk id="2" creationId="{E8C63483-9826-6C78-30BD-2669C0920B8B}"/>
          </ac:spMkLst>
        </pc:spChg>
        <pc:spChg chg="add mod">
          <ac:chgData name="amit kumar" userId="66e8b88779d7fc56" providerId="LiveId" clId="{C90A84A0-68F2-49DA-8A6E-681A83D540B8}" dt="2023-11-22T15:08:59.358" v="2352" actId="14100"/>
          <ac:spMkLst>
            <pc:docMk/>
            <pc:sldMk cId="96133556" sldId="271"/>
            <ac:spMk id="9" creationId="{7A3E4997-EC9D-937A-4368-7BF7D798CBFB}"/>
          </ac:spMkLst>
        </pc:spChg>
        <pc:spChg chg="add mod">
          <ac:chgData name="amit kumar" userId="66e8b88779d7fc56" providerId="LiveId" clId="{C90A84A0-68F2-49DA-8A6E-681A83D540B8}" dt="2023-11-22T15:08:47.508" v="2350" actId="1076"/>
          <ac:spMkLst>
            <pc:docMk/>
            <pc:sldMk cId="96133556" sldId="271"/>
            <ac:spMk id="12" creationId="{D9913AEB-12F1-7ED3-605C-327001CC2814}"/>
          </ac:spMkLst>
        </pc:spChg>
        <pc:picChg chg="add mod">
          <ac:chgData name="amit kumar" userId="66e8b88779d7fc56" providerId="LiveId" clId="{C90A84A0-68F2-49DA-8A6E-681A83D540B8}" dt="2023-11-22T14:49:41.128" v="2024" actId="1076"/>
          <ac:picMkLst>
            <pc:docMk/>
            <pc:sldMk cId="96133556" sldId="271"/>
            <ac:picMk id="4" creationId="{B5F2D36E-CC71-BF15-9D11-132BEBD1F5BA}"/>
          </ac:picMkLst>
        </pc:picChg>
        <pc:picChg chg="add del mod">
          <ac:chgData name="amit kumar" userId="66e8b88779d7fc56" providerId="LiveId" clId="{C90A84A0-68F2-49DA-8A6E-681A83D540B8}" dt="2023-11-22T15:04:54.628" v="2241" actId="478"/>
          <ac:picMkLst>
            <pc:docMk/>
            <pc:sldMk cId="96133556" sldId="271"/>
            <ac:picMk id="6" creationId="{493C748C-23DA-A1C7-AEBB-51C6B60BAB8B}"/>
          </ac:picMkLst>
        </pc:picChg>
        <pc:picChg chg="add mod">
          <ac:chgData name="amit kumar" userId="66e8b88779d7fc56" providerId="LiveId" clId="{C90A84A0-68F2-49DA-8A6E-681A83D540B8}" dt="2023-11-22T15:05:07.050" v="2245" actId="14100"/>
          <ac:picMkLst>
            <pc:docMk/>
            <pc:sldMk cId="96133556" sldId="271"/>
            <ac:picMk id="8" creationId="{DD9D7F08-0DBE-85BC-87EB-9C7BA2EBA146}"/>
          </ac:picMkLst>
        </pc:picChg>
        <pc:picChg chg="add del mod">
          <ac:chgData name="amit kumar" userId="66e8b88779d7fc56" providerId="LiveId" clId="{C90A84A0-68F2-49DA-8A6E-681A83D540B8}" dt="2023-11-22T15:07:15.932" v="2305"/>
          <ac:picMkLst>
            <pc:docMk/>
            <pc:sldMk cId="96133556" sldId="271"/>
            <ac:picMk id="11" creationId="{DBD20D9C-C2CF-A607-4747-F64E026A416D}"/>
          </ac:picMkLst>
        </pc:picChg>
      </pc:sldChg>
      <pc:sldChg chg="new del">
        <pc:chgData name="amit kumar" userId="66e8b88779d7fc56" providerId="LiveId" clId="{C90A84A0-68F2-49DA-8A6E-681A83D540B8}" dt="2023-11-19T12:11:44.970" v="326" actId="47"/>
        <pc:sldMkLst>
          <pc:docMk/>
          <pc:sldMk cId="2139580409" sldId="271"/>
        </pc:sldMkLst>
      </pc:sldChg>
      <pc:sldChg chg="new del">
        <pc:chgData name="amit kumar" userId="66e8b88779d7fc56" providerId="LiveId" clId="{C90A84A0-68F2-49DA-8A6E-681A83D540B8}" dt="2023-11-22T12:27:46.167" v="884" actId="680"/>
        <pc:sldMkLst>
          <pc:docMk/>
          <pc:sldMk cId="3232366101" sldId="271"/>
        </pc:sldMkLst>
      </pc:sldChg>
      <pc:sldChg chg="addSp delSp modSp new mod ord modTransition setBg modClrScheme chgLayout">
        <pc:chgData name="amit kumar" userId="66e8b88779d7fc56" providerId="LiveId" clId="{C90A84A0-68F2-49DA-8A6E-681A83D540B8}" dt="2023-11-22T16:36:54.315" v="2363"/>
        <pc:sldMkLst>
          <pc:docMk/>
          <pc:sldMk cId="3133248153" sldId="272"/>
        </pc:sldMkLst>
        <pc:spChg chg="del mod ord">
          <ac:chgData name="amit kumar" userId="66e8b88779d7fc56" providerId="LiveId" clId="{C90A84A0-68F2-49DA-8A6E-681A83D540B8}" dt="2023-11-22T13:47:29.131" v="1215" actId="700"/>
          <ac:spMkLst>
            <pc:docMk/>
            <pc:sldMk cId="3133248153" sldId="272"/>
            <ac:spMk id="2" creationId="{A1421B52-C617-0C28-2C02-CD24DD3CBC40}"/>
          </ac:spMkLst>
        </pc:spChg>
        <pc:spChg chg="del">
          <ac:chgData name="amit kumar" userId="66e8b88779d7fc56" providerId="LiveId" clId="{C90A84A0-68F2-49DA-8A6E-681A83D540B8}" dt="2023-11-22T13:47:29.131" v="1215" actId="700"/>
          <ac:spMkLst>
            <pc:docMk/>
            <pc:sldMk cId="3133248153" sldId="272"/>
            <ac:spMk id="3" creationId="{61F0312F-578D-F491-B121-46205F833DF2}"/>
          </ac:spMkLst>
        </pc:spChg>
        <pc:spChg chg="add del mod ord">
          <ac:chgData name="amit kumar" userId="66e8b88779d7fc56" providerId="LiveId" clId="{C90A84A0-68F2-49DA-8A6E-681A83D540B8}" dt="2023-11-22T13:47:53.285" v="1222" actId="700"/>
          <ac:spMkLst>
            <pc:docMk/>
            <pc:sldMk cId="3133248153" sldId="272"/>
            <ac:spMk id="4" creationId="{99D88230-1CCE-CEFF-580E-5FB67572D707}"/>
          </ac:spMkLst>
        </pc:spChg>
        <pc:picChg chg="add del mod">
          <ac:chgData name="amit kumar" userId="66e8b88779d7fc56" providerId="LiveId" clId="{C90A84A0-68F2-49DA-8A6E-681A83D540B8}" dt="2023-11-22T13:47:44.149" v="1219" actId="22"/>
          <ac:picMkLst>
            <pc:docMk/>
            <pc:sldMk cId="3133248153" sldId="272"/>
            <ac:picMk id="6" creationId="{04CCBA9A-6C91-911F-3F65-9EAF118BA74B}"/>
          </ac:picMkLst>
        </pc:picChg>
        <pc:picChg chg="add mod">
          <ac:chgData name="amit kumar" userId="66e8b88779d7fc56" providerId="LiveId" clId="{C90A84A0-68F2-49DA-8A6E-681A83D540B8}" dt="2023-11-22T13:48:18.056" v="1229" actId="14100"/>
          <ac:picMkLst>
            <pc:docMk/>
            <pc:sldMk cId="3133248153" sldId="272"/>
            <ac:picMk id="8" creationId="{7E3014E3-1815-62F4-6682-6EA06856D68F}"/>
          </ac:picMkLst>
        </pc:picChg>
      </pc:sldChg>
      <pc:sldChg chg="addSp delSp modSp new mod modTransition setBg modClrScheme chgLayout">
        <pc:chgData name="amit kumar" userId="66e8b88779d7fc56" providerId="LiveId" clId="{C90A84A0-68F2-49DA-8A6E-681A83D540B8}" dt="2023-11-22T16:34:54.681" v="2358"/>
        <pc:sldMkLst>
          <pc:docMk/>
          <pc:sldMk cId="4282102606" sldId="273"/>
        </pc:sldMkLst>
        <pc:spChg chg="del">
          <ac:chgData name="amit kumar" userId="66e8b88779d7fc56" providerId="LiveId" clId="{C90A84A0-68F2-49DA-8A6E-681A83D540B8}" dt="2023-11-22T13:49:36.312" v="1231" actId="700"/>
          <ac:spMkLst>
            <pc:docMk/>
            <pc:sldMk cId="4282102606" sldId="273"/>
            <ac:spMk id="2" creationId="{A244AA1F-4690-2998-4044-3A395824EFFD}"/>
          </ac:spMkLst>
        </pc:spChg>
        <pc:spChg chg="del">
          <ac:chgData name="amit kumar" userId="66e8b88779d7fc56" providerId="LiveId" clId="{C90A84A0-68F2-49DA-8A6E-681A83D540B8}" dt="2023-11-22T13:49:36.312" v="1231" actId="700"/>
          <ac:spMkLst>
            <pc:docMk/>
            <pc:sldMk cId="4282102606" sldId="273"/>
            <ac:spMk id="3" creationId="{25E54E8E-44BC-06B7-D69D-BD694A3279B9}"/>
          </ac:spMkLst>
        </pc:spChg>
        <pc:picChg chg="add mod">
          <ac:chgData name="amit kumar" userId="66e8b88779d7fc56" providerId="LiveId" clId="{C90A84A0-68F2-49DA-8A6E-681A83D540B8}" dt="2023-11-22T13:49:42.047" v="1233" actId="14100"/>
          <ac:picMkLst>
            <pc:docMk/>
            <pc:sldMk cId="4282102606" sldId="273"/>
            <ac:picMk id="1026" creationId="{302239A0-A5CA-136E-1A65-144151BAB42D}"/>
          </ac:picMkLst>
        </pc:picChg>
        <pc:inkChg chg="add del">
          <ac:chgData name="amit kumar" userId="66e8b88779d7fc56" providerId="LiveId" clId="{C90A84A0-68F2-49DA-8A6E-681A83D540B8}" dt="2023-11-22T13:50:08.806" v="1235" actId="9405"/>
          <ac:inkMkLst>
            <pc:docMk/>
            <pc:sldMk cId="4282102606" sldId="273"/>
            <ac:inkMk id="4" creationId="{ED97B505-BC6E-8DE9-5EFB-0E9A5D265218}"/>
          </ac:inkMkLst>
        </pc:inkChg>
        <pc:inkChg chg="add">
          <ac:chgData name="amit kumar" userId="66e8b88779d7fc56" providerId="LiveId" clId="{C90A84A0-68F2-49DA-8A6E-681A83D540B8}" dt="2023-11-22T13:50:19.228" v="1236" actId="9405"/>
          <ac:inkMkLst>
            <pc:docMk/>
            <pc:sldMk cId="4282102606" sldId="273"/>
            <ac:inkMk id="5" creationId="{7225957F-6C20-9BA3-BD03-76728D7CDBCC}"/>
          </ac:inkMkLst>
        </pc:inkChg>
        <pc:inkChg chg="add">
          <ac:chgData name="amit kumar" userId="66e8b88779d7fc56" providerId="LiveId" clId="{C90A84A0-68F2-49DA-8A6E-681A83D540B8}" dt="2023-11-22T13:50:29" v="1237" actId="9405"/>
          <ac:inkMkLst>
            <pc:docMk/>
            <pc:sldMk cId="4282102606" sldId="273"/>
            <ac:inkMk id="6" creationId="{7FBE18C3-84CF-A2C6-98C2-EB9FB3429CF5}"/>
          </ac:inkMkLst>
        </pc:inkChg>
        <pc:inkChg chg="add">
          <ac:chgData name="amit kumar" userId="66e8b88779d7fc56" providerId="LiveId" clId="{C90A84A0-68F2-49DA-8A6E-681A83D540B8}" dt="2023-11-22T13:50:31.837" v="1238" actId="9405"/>
          <ac:inkMkLst>
            <pc:docMk/>
            <pc:sldMk cId="4282102606" sldId="273"/>
            <ac:inkMk id="7" creationId="{9E75D1C1-2989-A8E6-C0DE-9BD33C24CEAB}"/>
          </ac:inkMkLst>
        </pc:inkChg>
        <pc:inkChg chg="add">
          <ac:chgData name="amit kumar" userId="66e8b88779d7fc56" providerId="LiveId" clId="{C90A84A0-68F2-49DA-8A6E-681A83D540B8}" dt="2023-11-22T13:50:40.390" v="1239" actId="9405"/>
          <ac:inkMkLst>
            <pc:docMk/>
            <pc:sldMk cId="4282102606" sldId="273"/>
            <ac:inkMk id="8" creationId="{32ADC345-B0A8-4C4B-3E7B-7609E7830BCE}"/>
          </ac:inkMkLst>
        </pc:inkChg>
      </pc:sldChg>
      <pc:sldChg chg="addSp modSp new mod modTransition setBg modClrScheme chgLayout">
        <pc:chgData name="amit kumar" userId="66e8b88779d7fc56" providerId="LiveId" clId="{C90A84A0-68F2-49DA-8A6E-681A83D540B8}" dt="2023-11-22T16:38:01.831" v="2371"/>
        <pc:sldMkLst>
          <pc:docMk/>
          <pc:sldMk cId="261500718" sldId="274"/>
        </pc:sldMkLst>
        <pc:spChg chg="add mod ord">
          <ac:chgData name="amit kumar" userId="66e8b88779d7fc56" providerId="LiveId" clId="{C90A84A0-68F2-49DA-8A6E-681A83D540B8}" dt="2023-11-22T14:24:36.112" v="1750" actId="700"/>
          <ac:spMkLst>
            <pc:docMk/>
            <pc:sldMk cId="261500718" sldId="274"/>
            <ac:spMk id="2" creationId="{65D4B7C5-2A7D-F54C-3D75-B30680C910FA}"/>
          </ac:spMkLst>
        </pc:spChg>
        <pc:spChg chg="add mod ord">
          <ac:chgData name="amit kumar" userId="66e8b88779d7fc56" providerId="LiveId" clId="{C90A84A0-68F2-49DA-8A6E-681A83D540B8}" dt="2023-11-22T14:30:12.979" v="1798" actId="14100"/>
          <ac:spMkLst>
            <pc:docMk/>
            <pc:sldMk cId="261500718" sldId="274"/>
            <ac:spMk id="3" creationId="{0E1FBA40-83A7-0813-8608-26F233DEBD5F}"/>
          </ac:spMkLst>
        </pc:spChg>
        <pc:picChg chg="add mod">
          <ac:chgData name="amit kumar" userId="66e8b88779d7fc56" providerId="LiveId" clId="{C90A84A0-68F2-49DA-8A6E-681A83D540B8}" dt="2023-11-22T14:24:55.349" v="1756" actId="14100"/>
          <ac:picMkLst>
            <pc:docMk/>
            <pc:sldMk cId="261500718" sldId="274"/>
            <ac:picMk id="2050" creationId="{B47A3178-ADB1-4F4B-0398-4D54FF478D5D}"/>
          </ac:picMkLst>
        </pc:picChg>
      </pc:sldChg>
      <pc:sldChg chg="addSp delSp modSp new mod ord modTransition setBg modClrScheme chgLayout">
        <pc:chgData name="amit kumar" userId="66e8b88779d7fc56" providerId="LiveId" clId="{C90A84A0-68F2-49DA-8A6E-681A83D540B8}" dt="2023-11-22T16:37:03.767" v="2365"/>
        <pc:sldMkLst>
          <pc:docMk/>
          <pc:sldMk cId="307574733" sldId="275"/>
        </pc:sldMkLst>
        <pc:spChg chg="del">
          <ac:chgData name="amit kumar" userId="66e8b88779d7fc56" providerId="LiveId" clId="{C90A84A0-68F2-49DA-8A6E-681A83D540B8}" dt="2023-11-22T14:36:59.187" v="1817" actId="700"/>
          <ac:spMkLst>
            <pc:docMk/>
            <pc:sldMk cId="307574733" sldId="275"/>
            <ac:spMk id="2" creationId="{58E8F5BD-C7A1-2F94-C6FA-3B1AA2E702EF}"/>
          </ac:spMkLst>
        </pc:spChg>
        <pc:picChg chg="add mod">
          <ac:chgData name="amit kumar" userId="66e8b88779d7fc56" providerId="LiveId" clId="{C90A84A0-68F2-49DA-8A6E-681A83D540B8}" dt="2023-11-22T14:39:53.685" v="1830" actId="1076"/>
          <ac:picMkLst>
            <pc:docMk/>
            <pc:sldMk cId="307574733" sldId="275"/>
            <ac:picMk id="4098" creationId="{DC60880C-AEB1-09C6-55FA-30B0C2C19A9A}"/>
          </ac:picMkLst>
        </pc:picChg>
        <pc:picChg chg="add mod">
          <ac:chgData name="amit kumar" userId="66e8b88779d7fc56" providerId="LiveId" clId="{C90A84A0-68F2-49DA-8A6E-681A83D540B8}" dt="2023-11-22T14:40:53.140" v="1850" actId="14100"/>
          <ac:picMkLst>
            <pc:docMk/>
            <pc:sldMk cId="307574733" sldId="275"/>
            <ac:picMk id="4100" creationId="{FEF69D07-C717-3980-A33F-3BEE6B09458E}"/>
          </ac:picMkLst>
        </pc:picChg>
        <pc:picChg chg="add del mod">
          <ac:chgData name="amit kumar" userId="66e8b88779d7fc56" providerId="LiveId" clId="{C90A84A0-68F2-49DA-8A6E-681A83D540B8}" dt="2023-11-22T14:40:38.197" v="1846"/>
          <ac:picMkLst>
            <pc:docMk/>
            <pc:sldMk cId="307574733" sldId="275"/>
            <ac:picMk id="4102" creationId="{D3B05F9D-4251-02ED-58B8-C45C7523146C}"/>
          </ac:picMkLst>
        </pc:picChg>
        <pc:picChg chg="add mod">
          <ac:chgData name="amit kumar" userId="66e8b88779d7fc56" providerId="LiveId" clId="{C90A84A0-68F2-49DA-8A6E-681A83D540B8}" dt="2023-11-22T14:40:58.101" v="1852" actId="14100"/>
          <ac:picMkLst>
            <pc:docMk/>
            <pc:sldMk cId="307574733" sldId="275"/>
            <ac:picMk id="4104" creationId="{2438E7BC-EFAF-63A2-5AFB-90B92F74D697}"/>
          </ac:picMkLst>
        </pc:picChg>
      </pc:sldChg>
      <pc:sldChg chg="addSp delSp new del">
        <pc:chgData name="amit kumar" userId="66e8b88779d7fc56" providerId="LiveId" clId="{C90A84A0-68F2-49DA-8A6E-681A83D540B8}" dt="2023-11-22T14:36:24.553" v="1812" actId="47"/>
        <pc:sldMkLst>
          <pc:docMk/>
          <pc:sldMk cId="3328423892" sldId="275"/>
        </pc:sldMkLst>
        <pc:picChg chg="add del">
          <ac:chgData name="amit kumar" userId="66e8b88779d7fc56" providerId="LiveId" clId="{C90A84A0-68F2-49DA-8A6E-681A83D540B8}" dt="2023-11-22T14:36:21.772" v="1811" actId="478"/>
          <ac:picMkLst>
            <pc:docMk/>
            <pc:sldMk cId="3328423892" sldId="275"/>
            <ac:picMk id="3074" creationId="{A955C688-1BD1-690B-98F5-C7223594C2E2}"/>
          </ac:picMkLst>
        </pc:picChg>
      </pc:sldChg>
      <pc:sldChg chg="modSp new mod ord modTransition setBg">
        <pc:chgData name="amit kumar" userId="66e8b88779d7fc56" providerId="LiveId" clId="{C90A84A0-68F2-49DA-8A6E-681A83D540B8}" dt="2023-11-22T16:48:52.810" v="2392" actId="20577"/>
        <pc:sldMkLst>
          <pc:docMk/>
          <pc:sldMk cId="2448937310" sldId="276"/>
        </pc:sldMkLst>
        <pc:spChg chg="mod">
          <ac:chgData name="amit kumar" userId="66e8b88779d7fc56" providerId="LiveId" clId="{C90A84A0-68F2-49DA-8A6E-681A83D540B8}" dt="2023-11-22T15:03:57.898" v="2236" actId="1076"/>
          <ac:spMkLst>
            <pc:docMk/>
            <pc:sldMk cId="2448937310" sldId="276"/>
            <ac:spMk id="2" creationId="{4521C2B8-F526-347D-DAA9-6BC03330FE60}"/>
          </ac:spMkLst>
        </pc:spChg>
        <pc:spChg chg="mod">
          <ac:chgData name="amit kumar" userId="66e8b88779d7fc56" providerId="LiveId" clId="{C90A84A0-68F2-49DA-8A6E-681A83D540B8}" dt="2023-11-22T16:48:52.810" v="2392" actId="20577"/>
          <ac:spMkLst>
            <pc:docMk/>
            <pc:sldMk cId="2448937310" sldId="276"/>
            <ac:spMk id="3" creationId="{65D29E19-C086-0FA7-EA3A-709912E3A21F}"/>
          </ac:spMkLst>
        </pc:spChg>
      </pc:sldChg>
      <pc:sldChg chg="new del">
        <pc:chgData name="amit kumar" userId="66e8b88779d7fc56" providerId="LiveId" clId="{C90A84A0-68F2-49DA-8A6E-681A83D540B8}" dt="2023-11-22T14:54:59.308" v="2033" actId="47"/>
        <pc:sldMkLst>
          <pc:docMk/>
          <pc:sldMk cId="3033276714" sldId="276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13:55:37.0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30,'1737'0,"-1512"-14,-33 0,433 12,-323 4,102 12,-67-1,545-13,-668-13,37-2,427 16,-453 12,-51-1,645-7,-455-7,3258 2,-3589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13:50:19.2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17411 453,'-28'-1,"1"-2,-32-7,13 2,-10-2,13 2,-52-3,-711 4,551 9,-131 31,241-16,-546 19,285-50,-208-3,-948 18,1149-17,159 2,56 2,-95-3,-3103 16,3319-5,0-4,-111-25,43 6,52 10,39 6,-61-4,-205-12,197 15,-50-3,-209 14,195 2,-10 13,40-1,-462-10,321-5,-1028 2,1269-3,0-2,-68-16,66 10,-106-7,140 16,0 0,-25-8,22 5,-35-3,-2 1,-1-4,2-2,-90-31,28 8,36 17,-159-12,-289 22,458 11,-1 5,1 2,-145 38,187-38,-1-2,0-1,-42 0,41-4,-1 2,-59 14,94-16,0 0,0 0,1 1,-1 0,0 0,1 0,0 1,0 0,-6 6,-38 45,11-10,1-9,-26 28,62-64,1 1,-1-1,0 1,1 0,-1 0,0-1,1 1,-1 0,1 0,-1-1,1 1,0 0,-1 0,1 0,0 0,0 0,0 0,-1 0,1-1,0 1,0 0,0 2,1-3,-1 1,1-1,0 0,-1 1,1-1,0 0,-1 1,1-1,0 0,-1 0,1 0,0 1,-1-1,1 0,0 0,-1 0,1 0,0 0,0 0,-1-1,2 1,42-11,-43 11,25-8,1 1,0 2,0 0,37 0,116 6,-77 2,-88-3,0 1,0 1,0 0,-1 1,1 1,-1 0,0 1,24 11,-7-3,0-2,1-2,0-1,52 7,52 12,-64-5,1-5,0-2,1-3,133 3,-174-16,14 0,0 2,0 2,49 9,-43-4,0-3,1-2,67-5,-30 0,1099 2,-967 14,-2 1,-109-16,-9 0,163 18,-195-9,115-5,-32-1,-108 3,-1 2,66 18,-24-4,-8-9,1-3,159-4,-230-5,229 14,-42-1,367-11,-292-3,-53-16,-96 4,-21 5,249-12,148 21,-326-16,-16 1,527 13,-335 3,892-2,-1189-2,1-1,-1-3,0-2,53-16,-67 17,0 2,0 1,0 2,52 4,-53-1,1-1,0-1,0-2,38-9,-75 12,0 0,0 0,0 0,0 0,0 0,0 0,0 0,0 0,0 0,0-1,0 1,0 0,0 0,0 0,0 0,0 0,0 0,0 0,0 0,0-1,0 1,0 0,0 0,0 0,0 0,0 0,0 0,0 0,0 0,0 0,0 0,0-1,0 1,0 0,0 0,0 0,0 0,1 0,-1 0,0 0,0 0,0 0,0 0,0 0,0 0,0 0,0 0,0 0,0 0,1 0,-1 0,0 0,0 0,0 0,0 0,0 0,0 0,0 0,0 0,0 0,1 0,-1 0,0 0,0 0,-13-4,-31-3,28 4,-519-132,473 119,-1 3,-1 2,-72-2,-194 8,225 6,30-1,4 2,1-3,-113-17,-257-32,354 43,-632-5,450 14,-262 20,34-14,317-10,-362-20,188 11,68 4,201 1,19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13:50:28.9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58,'1144'0,"-1127"1,-1 1,34 8,1 0,522 54,-339-24,-164-24,117 10,330-26,-265-29,-95 8,28 11,-10 2,-41-6,327-19,856 35,-924 29,-189-9,-86-11,251 12,-354-23,425 10,387 7,-766-20,117-23,-113 14,87-4,166 15,-157 3,-71 2,116 20,-106-9,68 7,311 26,-401-48,144 21,116 39,-272-49,-40-5,1-1,-1-2,1-1,52-2,378-25,-309 26,-3 2,247-28,-10-17,14-1,-7 6,-137 17,-233 16,-19 4,0 0,0 0,0 0,0 0,0 0,0 0,0-1,0 1,0 0,0 0,0 0,1 0,-1 0,0 0,0 0,0 0,0-1,0 1,0 0,0 0,0 0,0 0,0 0,0 0,0 0,0-1,0 1,0 0,0 0,0 0,0 0,0 0,0 0,0 0,0-1,-1 1,1 0,0 0,0 0,0 0,0 0,0 0,0 0,0 0,0 0,0 0,0 0,0-1,-1 1,1 0,0 0,0 0,0 0,0 0,0 0,0 0,0 0,-1 0,1 0,-32-10,18 6,-59-20,-310-88,345 103,-2-2,0 2,-1 2,-62-3,-80 13,-1 8,2 7,0 9,-260 72,429-95,0-2,-1 0,1 0,0-1,-1-1,1 0,-1-1,1 0,-23-6,-823-94,813 96,-311-22,309 24,-8-7,47 7,-6-1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13:50:31.8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1503 143,'-18'-2,"0"0,0 0,-22-7,5 1,-17-3,-104-16,-141 7,158 14,95 1,-69-15,70 10,-66-5,-287 9,371 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2T13:50:40.3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10161 200,'-93'-3,"-108"-18,79 7,-1369-83,909 69,159-8,232 35,-245 30,10 1,352-24,0 2,-84 22,-80 10,71-18,-8 0,-716-6,551-19,-525 3,469 29,11 0,-554-31,909 0,1 0,-31-8,26 4,-42-2,-565 6,326 4,235-3,-102 3,143 6,39-8,-1 0,1 0,0 0,0 0,-1 0,1 0,0 0,-1 0,1 0,0 0,-1 1,1-1,0 0,0 0,-1 0,1 1,0-1,0 0,0 0,-1 1,1-1,0 0,0 0,0 1,0-1,-1 0,1 1,0-1,0 0,0 1,18 6,35-1,2-2,92-5,-56-2,155 4,387-13,199-5,-742 17,303-14,22-1,1030 16,-1112 13,-33 1,959-14,-609-3,-554 0,109 5,-73 22,-64-14,100 11,-61-10,74 3,304-16,-461 3,1 0,35 8,-34-4,52 3,84 5,4 0,-132-12,48 10,-48-6,46 2,-16-7,11 0,96 14,-88 0,59 8,-113-21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D04C9-879A-4A31-B11E-03671DB9AD4C}" type="datetimeFigureOut">
              <a:rPr lang="en-IN" smtClean="0"/>
              <a:t>22-11-2023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18B78-E454-4972-BB4E-3EC34173B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015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421D9F8-2807-4FAE-856B-FC4B0D4FBF9E}" type="datetime1">
              <a:rPr lang="en-IN" smtClean="0"/>
              <a:t>22-11-2023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232C8DF-C71D-4E10-BD63-7FF29FF9A5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13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E520C-6272-4E7E-A877-BE7382CBC25D}" type="datetime1">
              <a:rPr lang="en-IN" smtClean="0"/>
              <a:t>22-11-2023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908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E5C16AF-1263-45E9-A70D-1A9225A4C644}" type="datetime1">
              <a:rPr lang="en-IN" smtClean="0"/>
              <a:t>22-11-2023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232C8DF-C71D-4E10-BD63-7FF29FF9A5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799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D4193C0-A89A-4FF1-96AD-AF4AAA19FDD7}" type="datetime1">
              <a:rPr lang="en-IN" smtClean="0"/>
              <a:t>22-11-2023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232C8DF-C71D-4E10-BD63-7FF29FF9A579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6776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85400D1-C598-4926-85F4-B63DA7F02EAE}" type="datetime1">
              <a:rPr lang="en-IN" smtClean="0"/>
              <a:t>22-11-2023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232C8DF-C71D-4E10-BD63-7FF29FF9A5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602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058DC-7D33-4483-AC6F-63BC94BF3858}" type="datetime1">
              <a:rPr lang="en-IN" smtClean="0"/>
              <a:t>22-11-2023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619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F47-0F68-4DEF-AD0A-0A0DE2953EF9}" type="datetime1">
              <a:rPr lang="en-IN" smtClean="0"/>
              <a:t>22-11-2023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745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7E39-1A75-4F0D-8732-75C0931342F9}" type="datetime1">
              <a:rPr lang="en-IN" smtClean="0"/>
              <a:t>22-11-2023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591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8908351-89AE-4D6A-A963-B979A6674F2E}" type="datetime1">
              <a:rPr lang="en-IN" smtClean="0"/>
              <a:t>22-11-2023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232C8DF-C71D-4E10-BD63-7FF29FF9A5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767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98474-5F18-08B4-CF59-F33E5C4D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935A2-2292-575A-734A-21E8E5222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F4EFE-2C91-C066-B6E6-915BABF43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7DBF8-222B-4767-AEB0-1D8A7D92AB27}" type="datetime1">
              <a:rPr lang="en-IN" smtClean="0"/>
              <a:t>22-11-2023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33F93-FD6F-1452-4A95-21396B30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7226A-4B81-04F0-916A-D3C3230C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566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DF379-2977-428F-88FD-1C17AABD88F5}" type="datetime1">
              <a:rPr lang="en-IN" smtClean="0"/>
              <a:t>22-11-2023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23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768598E-DE35-4581-AE77-F0E343A64B2A}" type="datetime1">
              <a:rPr lang="en-IN" smtClean="0"/>
              <a:t>22-11-2023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232C8DF-C71D-4E10-BD63-7FF29FF9A5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425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A71BA-679C-4BAD-BC4B-97639D73F509}" type="datetime1">
              <a:rPr lang="en-IN" smtClean="0"/>
              <a:t>22-11-2023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96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C0EC-D4B4-4470-9E28-72D7E1242031}" type="datetime1">
              <a:rPr lang="en-IN" smtClean="0"/>
              <a:t>22-11-2023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812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3C35-A871-4DDE-AA12-AFA3BA3B7B7A}" type="datetime1">
              <a:rPr lang="en-IN" smtClean="0"/>
              <a:t>22-11-2023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22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488F5-C027-42E6-887C-C3F5DC8961B5}" type="datetime1">
              <a:rPr lang="en-IN" smtClean="0"/>
              <a:t>22-11-2023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159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3B53D-C0C6-4A57-AB93-5B5B67F55BF2}" type="datetime1">
              <a:rPr lang="en-IN" smtClean="0"/>
              <a:t>22-11-2023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91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AF71-58A8-4CDD-B8EA-2A6DDABB6E61}" type="datetime1">
              <a:rPr lang="en-IN" smtClean="0"/>
              <a:t>22-11-2023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13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BDAF-2FB7-47A8-92C2-282B65411AEB}" type="datetime1">
              <a:rPr lang="en-IN" smtClean="0"/>
              <a:t>22-11-2023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2C8DF-C71D-4E10-BD63-7FF29FF9A5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348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oell.de/en/2016/12/18/g20-setting-directions-towards-democratic-multilateralis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sevis/8596935889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sevis/8596935889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briefpapier-ecken-gebogen-243358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" TargetMode="External"/><Relationship Id="rId3" Type="http://schemas.openxmlformats.org/officeDocument/2006/relationships/hyperlink" Target="https://www.picpedia.org/chalkboard/r/reference.html" TargetMode="External"/><Relationship Id="rId7" Type="http://schemas.openxmlformats.org/officeDocument/2006/relationships/hyperlink" Target="https://twitter.com/home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chathamhouse.org/" TargetMode="External"/><Relationship Id="rId5" Type="http://schemas.openxmlformats.org/officeDocument/2006/relationships/hyperlink" Target="https://www.nbcnews.com/" TargetMode="External"/><Relationship Id="rId10" Type="http://schemas.openxmlformats.org/officeDocument/2006/relationships/hyperlink" Target="https://byjus.com/" TargetMode="External"/><Relationship Id="rId4" Type="http://schemas.openxmlformats.org/officeDocument/2006/relationships/hyperlink" Target="https://www.atlanticcouncil.org/" TargetMode="External"/><Relationship Id="rId9" Type="http://schemas.openxmlformats.org/officeDocument/2006/relationships/hyperlink" Target="https://www.businesstoday.i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349538&amp;picture=thank-you-clipart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socialana.com/maintain-twitter-profil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customXml" Target="../ink/ink3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atlanticcouncil.org/expert/michael-schuman/" TargetMode="External"/><Relationship Id="rId4" Type="http://schemas.openxmlformats.org/officeDocument/2006/relationships/hyperlink" Target="https://www.atlanticcouncil.org/expert/kapil-sharma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sevis/8596935889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tsevis/859693588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5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1C2B8-F526-347D-DAA9-6BC03330F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040" y="639315"/>
            <a:ext cx="8610600" cy="1763526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>
                <a:latin typeface="Agency FB" panose="020B0503020202020204" pitchFamily="34" charset="0"/>
              </a:rPr>
              <a:t>DATA ANALYTICS AND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9E19-C086-0FA7-EA3A-709912E3A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3120" y="1849120"/>
            <a:ext cx="8453120" cy="4024125"/>
          </a:xfrm>
        </p:spPr>
        <p:txBody>
          <a:bodyPr anchor="ctr" anchorCtr="1">
            <a:normAutofit/>
          </a:bodyPr>
          <a:lstStyle/>
          <a:p>
            <a:pPr marL="0" indent="0">
              <a:buNone/>
            </a:pPr>
            <a:r>
              <a:rPr lang="en-IN" sz="4000" b="1" dirty="0">
                <a:latin typeface="Agency FB" panose="020B0503020202020204" pitchFamily="34" charset="0"/>
              </a:rPr>
              <a:t>                   PROJECT</a:t>
            </a:r>
          </a:p>
          <a:p>
            <a:pPr marL="0" indent="0">
              <a:buNone/>
            </a:pPr>
            <a:r>
              <a:rPr lang="en-IN" sz="4000" b="1" dirty="0">
                <a:latin typeface="Agency FB" panose="020B0503020202020204" pitchFamily="34" charset="0"/>
              </a:rPr>
              <a:t>AYUSH KUMAR MISHRA (12240340)</a:t>
            </a:r>
          </a:p>
          <a:p>
            <a:pPr marL="0" indent="0">
              <a:buNone/>
            </a:pPr>
            <a:r>
              <a:rPr lang="en-IN" sz="4000" b="1" dirty="0">
                <a:latin typeface="Agency FB" panose="020B0503020202020204" pitchFamily="34" charset="0"/>
              </a:rPr>
              <a:t>AKSHAT KUMAR (12240080)</a:t>
            </a:r>
          </a:p>
          <a:p>
            <a:pPr marL="0" indent="0">
              <a:buNone/>
            </a:pPr>
            <a:r>
              <a:rPr lang="en-IN" sz="4000" b="1" dirty="0">
                <a:latin typeface="Agency FB" panose="020B0503020202020204" pitchFamily="34" charset="0"/>
              </a:rPr>
              <a:t>ADITYA PRAKASH (12240040)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D6EF1-F386-B5AD-83D1-E3761B4F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893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9510A8-AF0C-0530-09F0-0374D79E8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720" y="1611179"/>
            <a:ext cx="10151374" cy="499478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C492B14-4935-D5D1-94D5-2E9F3EC46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0" y="365761"/>
            <a:ext cx="5821680" cy="1046480"/>
          </a:xfrm>
          <a:solidFill>
            <a:schemeClr val="bg1"/>
          </a:solidFill>
        </p:spPr>
        <p:txBody>
          <a:bodyPr anchor="ctr" anchorCtr="1">
            <a:normAutofit fontScale="90000"/>
          </a:bodyPr>
          <a:lstStyle/>
          <a:p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Twitter Sentiment Analysis Report</a:t>
            </a:r>
            <a:br>
              <a:rPr lang="en-US" dirty="0">
                <a:latin typeface="Agency FB" panose="020B0503020202020204" pitchFamily="34" charset="0"/>
              </a:rPr>
            </a:b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F64CD8-779B-FF47-2AA5-2C5CCD6A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0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63483-9826-6C78-30BD-2669C092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240" y="764373"/>
            <a:ext cx="6791960" cy="1293028"/>
          </a:xfrm>
          <a:solidFill>
            <a:schemeClr val="bg1"/>
          </a:solidFill>
        </p:spPr>
        <p:txBody>
          <a:bodyPr anchor="ctr" anchorCtr="1"/>
          <a:lstStyle/>
          <a:p>
            <a:r>
              <a:rPr lang="en-US" dirty="0">
                <a:latin typeface="Agency FB" panose="020B0503020202020204" pitchFamily="34" charset="0"/>
              </a:rPr>
              <a:t>YOUTUBE Sentiment Analysis Report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2D36E-CC71-BF15-9D11-132BEBD1F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" y="2325687"/>
            <a:ext cx="5638800" cy="3933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D7F08-0DBE-85BC-87EB-9C7BA2EBA1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15" y="2325687"/>
            <a:ext cx="5231765" cy="3933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3E4997-EC9D-937A-4368-7BF7D798CBFB}"/>
              </a:ext>
            </a:extLst>
          </p:cNvPr>
          <p:cNvSpPr txBox="1"/>
          <p:nvPr/>
        </p:nvSpPr>
        <p:spPr>
          <a:xfrm>
            <a:off x="2001520" y="6343132"/>
            <a:ext cx="3124200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              USING NLKT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913AEB-12F1-7ED3-605C-327001CC2814}"/>
              </a:ext>
            </a:extLst>
          </p:cNvPr>
          <p:cNvSpPr txBox="1"/>
          <p:nvPr/>
        </p:nvSpPr>
        <p:spPr>
          <a:xfrm>
            <a:off x="7345680" y="6343132"/>
            <a:ext cx="3637280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   DEEP LEARNING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E0F08-D184-DA61-F9B0-6D07CB47E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3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Horz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4B7C5-2A7D-F54C-3D75-B30680C9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0" dirty="0" err="1">
                <a:effectLst/>
                <a:latin typeface="Agency FB" panose="020B0503020202020204" pitchFamily="34" charset="0"/>
              </a:rPr>
              <a:t>tensorlfow-keras</a:t>
            </a:r>
            <a:r>
              <a:rPr lang="en-IN" b="1" dirty="0">
                <a:latin typeface="Agency FB" panose="020B0503020202020204" pitchFamily="34" charset="0"/>
              </a:rPr>
              <a:t> </a:t>
            </a:r>
            <a:r>
              <a:rPr lang="en-IN" b="1" i="0" dirty="0">
                <a:effectLst/>
                <a:latin typeface="Agency FB" panose="020B0503020202020204" pitchFamily="34" charset="0"/>
              </a:rPr>
              <a:t>modelling</a:t>
            </a: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FBA40-83A7-0813-8608-26F233DEB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200400"/>
            <a:ext cx="5278120" cy="2052320"/>
          </a:xfrm>
          <a:solidFill>
            <a:schemeClr val="bg1"/>
          </a:solidFill>
        </p:spPr>
        <p:txBody>
          <a:bodyPr/>
          <a:lstStyle/>
          <a:p>
            <a:r>
              <a:rPr lang="en-US" b="0" i="0" dirty="0">
                <a:effectLst/>
                <a:latin typeface="Söhne"/>
              </a:rPr>
              <a:t>TensorFlow-</a:t>
            </a:r>
            <a:r>
              <a:rPr lang="en-US" b="0" i="0" dirty="0" err="1">
                <a:effectLst/>
                <a:latin typeface="Söhne"/>
              </a:rPr>
              <a:t>Keras</a:t>
            </a:r>
            <a:r>
              <a:rPr lang="en-US" b="0" i="0" dirty="0">
                <a:effectLst/>
                <a:latin typeface="Söhne"/>
              </a:rPr>
              <a:t> is a high-level neural networks API that is a part of TensorFlow ecosystem.</a:t>
            </a:r>
          </a:p>
          <a:p>
            <a:r>
              <a:rPr lang="en-US" dirty="0">
                <a:latin typeface="Söhne"/>
              </a:rPr>
              <a:t>A</a:t>
            </a:r>
            <a:r>
              <a:rPr lang="en-US" b="0" i="0" dirty="0">
                <a:effectLst/>
                <a:latin typeface="Söhne"/>
              </a:rPr>
              <a:t> powerful and user-friendly tool for building and training deep learning models.</a:t>
            </a: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7A3178-ADB1-4F4B-0398-4D54FF478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920" y="2057401"/>
            <a:ext cx="4952999" cy="437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ED6A5-70A2-F978-8791-C2468CBD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0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4000" b="-7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DAE65-C4D2-6D77-96F2-0D62CC96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0" y="639315"/>
            <a:ext cx="3535680" cy="1293028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FINAL THOUGHTS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2B445-12B3-0C5D-D3C1-2605EE89E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8400" y="2194560"/>
            <a:ext cx="9763760" cy="40241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Söhne"/>
              </a:rPr>
              <a:t>As we performed our study on the data through</a:t>
            </a:r>
            <a:r>
              <a:rPr lang="en-US" sz="32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 social media analysis, we arrive to the thoughts that this analysis is instrumental in providing real-time, diverse, and nuanced insights into public sentiment, contributing to a holistic comprehension of the impact of international events like the G20 summit. 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Söhne"/>
              </a:rPr>
              <a:t>This analysis its </a:t>
            </a:r>
            <a:r>
              <a:rPr lang="en-US" sz="32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complements traditional forms and enhances the ability to capture the multifaceted nature of public reactions.</a:t>
            </a:r>
            <a:r>
              <a:rPr lang="en-US" sz="32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Public reaction vary depending on how the related issues are prioritized and the effectiveness of their proposed solutions.</a:t>
            </a:r>
          </a:p>
          <a:p>
            <a:pPr marL="0" indent="0">
              <a:buNone/>
            </a:pPr>
            <a:endParaRPr lang="en-IN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B7363-2E5D-79E7-A550-1C5CAC1E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840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500E-79CF-6FB4-A9A7-76B23B1F7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2960" y="297013"/>
            <a:ext cx="3276600" cy="1293028"/>
          </a:xfrm>
        </p:spPr>
        <p:txBody>
          <a:bodyPr/>
          <a:lstStyle/>
          <a:p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7FBD0-0027-B622-2F8C-D46A333AA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020" y="3190240"/>
            <a:ext cx="5217160" cy="3363725"/>
          </a:xfrm>
          <a:solidFill>
            <a:schemeClr val="bg1"/>
          </a:solidFill>
        </p:spPr>
        <p:txBody>
          <a:bodyPr/>
          <a:lstStyle/>
          <a:p>
            <a:r>
              <a:rPr lang="en-I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https://www.atlanticcouncil.org/</a:t>
            </a:r>
            <a:endParaRPr lang="en-IN" dirty="0"/>
          </a:p>
          <a:p>
            <a:r>
              <a:rPr lang="en-I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https://www.nbcnews.com/</a:t>
            </a:r>
            <a:endParaRPr lang="en-IN" dirty="0"/>
          </a:p>
          <a:p>
            <a:r>
              <a:rPr lang="en-I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https://www.chathamhouse.org/</a:t>
            </a:r>
            <a:endParaRPr lang="en-IN" dirty="0"/>
          </a:p>
          <a:p>
            <a:r>
              <a:rPr lang="en-IN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https://twitter.com/home</a:t>
            </a:r>
            <a:endParaRPr lang="en-IN" dirty="0"/>
          </a:p>
          <a:p>
            <a:r>
              <a:rPr lang="en-IN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</a:t>
            </a:r>
            <a:endParaRPr lang="en-IN" dirty="0"/>
          </a:p>
          <a:p>
            <a:r>
              <a:rPr lang="en-IN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https://www.businesstoday.in/</a:t>
            </a:r>
            <a:endParaRPr lang="en-IN" dirty="0"/>
          </a:p>
          <a:p>
            <a:r>
              <a:rPr lang="en-IN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https://byjus.com/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C252A-B4EF-195C-DC8F-6AC477D2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414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CB5F97-A620-5E0E-4F92-9D7D02F8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79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AAA9D-E259-1D4B-9BA3-13BB4435F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1360" y="749387"/>
            <a:ext cx="9448800" cy="182509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  <a:t>ANALYSIS AND VISUALIZING THE IMPACT OF G20 AND MODELLING THE REACTION 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E1819-24E3-3053-929B-32989065F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5872" y="3765358"/>
            <a:ext cx="4074368" cy="685800"/>
          </a:xfrm>
        </p:spPr>
        <p:txBody>
          <a:bodyPr>
            <a:normAutofit/>
          </a:bodyPr>
          <a:lstStyle/>
          <a:p>
            <a:r>
              <a:rPr lang="en-US" sz="1600" dirty="0"/>
              <a:t>A Social Media Analytics Approach</a:t>
            </a:r>
            <a:endParaRPr lang="en-IN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EA4DE6-E462-4CAE-B494-E23B11D406A6}"/>
                  </a:ext>
                </a:extLst>
              </p14:cNvPr>
              <p14:cNvContentPartPr/>
              <p14:nvPr/>
            </p14:nvContentPartPr>
            <p14:xfrm>
              <a:off x="8107520" y="3910840"/>
              <a:ext cx="3990600" cy="11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EA4DE6-E462-4CAE-B494-E23B11D406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53520" y="3802840"/>
                <a:ext cx="4098240" cy="2275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4E8F-69D5-09DF-1B53-DD9CFC597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31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19BFF-C17A-D913-1EEF-1F4218E7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Agency FB" panose="020B0503020202020204" pitchFamily="34" charset="0"/>
              </a:rPr>
              <a:t>Real-time indicators: Twitter and YouTube</a:t>
            </a:r>
            <a:b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Agency FB" panose="020B0503020202020204" pitchFamily="34" charset="0"/>
              </a:rPr>
            </a:br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955DB-5596-DC41-61BC-14891D266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40" y="2468880"/>
            <a:ext cx="10820400" cy="4024125"/>
          </a:xfrm>
          <a:effectLst>
            <a:glow rad="609600">
              <a:schemeClr val="accent1">
                <a:alpha val="40000"/>
              </a:schemeClr>
            </a:glow>
          </a:effectLst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Söhne"/>
              </a:rPr>
              <a:t>D</a:t>
            </a:r>
            <a:r>
              <a:rPr lang="en-US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Söhne"/>
              </a:rPr>
              <a:t>ue to the nature of their platforms Twitter and YouTube are often considered real-time indicators 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Söhne"/>
              </a:rPr>
              <a:t>.T</a:t>
            </a:r>
            <a:r>
              <a:rPr lang="en-US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Söhne"/>
              </a:rPr>
              <a:t>he way information is disseminated and consumed on them provides the real time indications.</a:t>
            </a:r>
          </a:p>
          <a:p>
            <a:r>
              <a:rPr lang="en-IN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Söhne"/>
              </a:rPr>
              <a:t>Instantaneous Updates</a:t>
            </a:r>
          </a:p>
          <a:p>
            <a:r>
              <a:rPr lang="en-IN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Söhne"/>
              </a:rPr>
              <a:t>User-Generated Content</a:t>
            </a:r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  <a:latin typeface="Söhne"/>
            </a:endParaRPr>
          </a:p>
          <a:p>
            <a:r>
              <a:rPr lang="en-IN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Söhne"/>
              </a:rPr>
              <a:t>Global Reach</a:t>
            </a:r>
          </a:p>
          <a:p>
            <a:r>
              <a:rPr lang="en-IN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Söhne"/>
              </a:rPr>
              <a:t>Hashtags and Trends</a:t>
            </a:r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  <a:latin typeface="Söhne"/>
            </a:endParaRPr>
          </a:p>
          <a:p>
            <a:r>
              <a:rPr lang="en-IN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Söhne"/>
              </a:rPr>
              <a:t>Live Updates and Notifications</a:t>
            </a:r>
          </a:p>
          <a:p>
            <a:r>
              <a:rPr lang="en-IN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Söhne"/>
              </a:rPr>
              <a:t>Engagement Metrics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84776-4C1A-21C9-CB83-D297375E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786922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23A1A-149E-DAB1-F483-375C894AA1B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>
                <a:latin typeface="Agency FB" panose="020B0503020202020204" pitchFamily="34" charset="0"/>
              </a:rPr>
              <a:t>Insights into public mood, concerns, and reactions</a:t>
            </a: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E8B09-4FB9-C4FB-20C2-329E22D5A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824481"/>
            <a:ext cx="10205720" cy="1788160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latin typeface="Söhne"/>
              </a:rPr>
              <a:t>A</a:t>
            </a:r>
            <a:r>
              <a:rPr lang="en-US" sz="2800" b="0" i="0" dirty="0">
                <a:effectLst/>
                <a:latin typeface="Söhne"/>
              </a:rPr>
              <a:t> well structured social space is provided on Social media platforms for people to share their opinions and engage in discussions about the </a:t>
            </a:r>
            <a:r>
              <a:rPr lang="en-US" sz="2800" dirty="0">
                <a:latin typeface="Söhne"/>
              </a:rPr>
              <a:t>trending topics, as we have analyzed on G20</a:t>
            </a:r>
            <a:r>
              <a:rPr lang="en-US" sz="2800" b="0" i="0" dirty="0">
                <a:effectLst/>
                <a:latin typeface="Söhne"/>
              </a:rPr>
              <a:t>. </a:t>
            </a:r>
            <a:r>
              <a:rPr lang="en-US" sz="2800" dirty="0">
                <a:latin typeface="Söhne"/>
              </a:rPr>
              <a:t>A</a:t>
            </a:r>
            <a:r>
              <a:rPr lang="en-US" sz="2800" b="0" i="0" dirty="0">
                <a:effectLst/>
                <a:latin typeface="Söhne"/>
              </a:rPr>
              <a:t>mplification and influences of the conversations happening on these platforms on  </a:t>
            </a:r>
            <a:r>
              <a:rPr lang="en-US" sz="2800" dirty="0">
                <a:latin typeface="Söhne"/>
              </a:rPr>
              <a:t>p</a:t>
            </a:r>
            <a:r>
              <a:rPr lang="en-US" sz="2800" b="0" i="0" dirty="0">
                <a:effectLst/>
                <a:latin typeface="Söhne"/>
              </a:rPr>
              <a:t>ublic sentiment can be studied.</a:t>
            </a:r>
            <a:endParaRPr lang="en-IN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6E034-2DC5-D079-F567-7B24E9E1A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89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F7CBC9"/>
            </a:gs>
            <a:gs pos="38000">
              <a:schemeClr val="accent1">
                <a:lumMod val="5000"/>
                <a:lumOff val="95000"/>
              </a:schemeClr>
            </a:gs>
            <a:gs pos="72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02239A0-A5CA-136E-1A65-144151BAB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1036321"/>
            <a:ext cx="11553825" cy="455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225957F-6C20-9BA3-BD03-76728D7CDBCC}"/>
                  </a:ext>
                </a:extLst>
              </p14:cNvPr>
              <p14:cNvContentPartPr/>
              <p14:nvPr/>
            </p14:nvContentPartPr>
            <p14:xfrm>
              <a:off x="651200" y="3616360"/>
              <a:ext cx="6267960" cy="265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225957F-6C20-9BA3-BD03-76728D7CDB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200" y="3508720"/>
                <a:ext cx="637560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FBE18C3-84CF-A2C6-98C2-EB9FB3429CF5}"/>
                  </a:ext>
                </a:extLst>
              </p14:cNvPr>
              <p14:cNvContentPartPr/>
              <p14:nvPr/>
            </p14:nvContentPartPr>
            <p14:xfrm>
              <a:off x="1686560" y="4855840"/>
              <a:ext cx="4807800" cy="141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FBE18C3-84CF-A2C6-98C2-EB9FB3429C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2560" y="4747840"/>
                <a:ext cx="491544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E75D1C1-2989-A8E6-C0DE-9BD33C24CEAB}"/>
                  </a:ext>
                </a:extLst>
              </p14:cNvPr>
              <p14:cNvContentPartPr/>
              <p14:nvPr/>
            </p14:nvContentPartPr>
            <p14:xfrm>
              <a:off x="6388160" y="4866280"/>
              <a:ext cx="541440" cy="51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E75D1C1-2989-A8E6-C0DE-9BD33C24CE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34160" y="4758280"/>
                <a:ext cx="6490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2ADC345-B0A8-4C4B-3E7B-7609E7830BCE}"/>
                  </a:ext>
                </a:extLst>
              </p14:cNvPr>
              <p14:cNvContentPartPr/>
              <p14:nvPr/>
            </p14:nvContentPartPr>
            <p14:xfrm>
              <a:off x="3281360" y="1817800"/>
              <a:ext cx="3657960" cy="164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2ADC345-B0A8-4C4B-3E7B-7609E7830BC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27720" y="1709800"/>
                <a:ext cx="3765600" cy="3798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1A3808-D127-82EE-F161-EB3B95530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102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3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E517-A531-2DEF-1857-13F09074E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440" y="948485"/>
            <a:ext cx="3089131" cy="1071716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  <a:latin typeface="Agency FB" panose="020B0503020202020204" pitchFamily="34" charset="0"/>
              </a:rPr>
              <a:t>Articles/Blogs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9D907-72BE-809F-C11E-90CD0F510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171" y="2465602"/>
            <a:ext cx="10820400" cy="3884398"/>
          </a:xfrm>
          <a:gradFill>
            <a:gsLst>
              <a:gs pos="55000">
                <a:srgbClr val="F7CBC9"/>
              </a:gs>
              <a:gs pos="38000">
                <a:schemeClr val="accent1">
                  <a:lumMod val="5000"/>
                  <a:lumOff val="95000"/>
                </a:schemeClr>
              </a:gs>
              <a:gs pos="7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proxima-nova"/>
              </a:rPr>
              <a:t>A</a:t>
            </a:r>
            <a:r>
              <a:rPr lang="en-US" sz="2000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proxima-nova"/>
              </a:rPr>
              <a:t> new model of inclusive diplomacy  forged by India.</a:t>
            </a:r>
            <a:r>
              <a:rPr lang="en-US" sz="2000" b="0" i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proxima-nova"/>
              </a:rPr>
              <a:t>—</a:t>
            </a:r>
            <a:r>
              <a:rPr lang="en-US" sz="2000" b="0" i="1" u="sng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proxima-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Kapil Sharma</a:t>
            </a:r>
            <a:r>
              <a:rPr lang="en-US" sz="2000" b="0" i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proxima-nova"/>
              </a:rPr>
              <a:t> </a:t>
            </a:r>
            <a:r>
              <a:rPr lang="en-US" sz="2000" i="1" dirty="0">
                <a:solidFill>
                  <a:schemeClr val="bg1">
                    <a:lumMod val="95000"/>
                    <a:lumOff val="5000"/>
                  </a:schemeClr>
                </a:solidFill>
                <a:latin typeface="proxima-nova"/>
              </a:rPr>
              <a:t>,</a:t>
            </a:r>
            <a:r>
              <a:rPr lang="en-US" sz="2000" b="0" i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proxima-nova"/>
              </a:rPr>
              <a:t> the senior director of the Atlantic Council’s South Asia Center.</a:t>
            </a:r>
            <a:endParaRPr lang="en-US" sz="2000" b="0" i="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proxima-nova"/>
            </a:endParaRPr>
          </a:p>
          <a:p>
            <a:pPr algn="l"/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proxima-nova"/>
              </a:rPr>
              <a:t>W</a:t>
            </a:r>
            <a:r>
              <a:rPr lang="en-US" sz="2000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proxima-nova"/>
              </a:rPr>
              <a:t>hile Xi ‘contained’ himself </a:t>
            </a:r>
            <a:r>
              <a:rPr lang="en-US" sz="20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proxima-nova"/>
              </a:rPr>
              <a:t>,</a:t>
            </a:r>
            <a:r>
              <a:rPr lang="en-US" sz="2000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proxima-nova"/>
              </a:rPr>
              <a:t>Modi cemented his leadership of the Global South</a:t>
            </a:r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proxima-nova"/>
              </a:rPr>
              <a:t>.</a:t>
            </a:r>
            <a:r>
              <a:rPr lang="en-US" sz="2000" b="0" i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proxima-nova"/>
              </a:rPr>
              <a:t>—</a:t>
            </a:r>
            <a:r>
              <a:rPr lang="en-US" sz="2000" b="0" i="1" u="sng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proxima-nov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Michael Schuman</a:t>
            </a:r>
            <a:r>
              <a:rPr lang="en-US" sz="2000" b="0" i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proxima-nova"/>
              </a:rPr>
              <a:t> </a:t>
            </a:r>
            <a:r>
              <a:rPr lang="en-US" sz="2000" i="1" dirty="0">
                <a:solidFill>
                  <a:schemeClr val="bg1">
                    <a:lumMod val="95000"/>
                    <a:lumOff val="5000"/>
                  </a:schemeClr>
                </a:solidFill>
                <a:latin typeface="proxima-nova"/>
              </a:rPr>
              <a:t>,</a:t>
            </a:r>
            <a:r>
              <a:rPr lang="en-US" sz="2000" b="0" i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proxima-nova"/>
              </a:rPr>
              <a:t> a nonresident senior fellow at the Atlantic Council’s Global China Hub and a contributing writer for the </a:t>
            </a:r>
            <a:r>
              <a:rPr lang="en-US" sz="20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proxima-nova"/>
              </a:rPr>
              <a:t>Atlantic</a:t>
            </a:r>
            <a:r>
              <a:rPr lang="en-US" sz="2000" b="0" i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proxima-nova"/>
              </a:rPr>
              <a:t> magazine.</a:t>
            </a:r>
            <a:endParaRPr lang="en-US" sz="2000" b="0" i="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proxima-nova"/>
            </a:endParaRPr>
          </a:p>
          <a:p>
            <a:r>
              <a:rPr lang="en-US" sz="2000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calibre"/>
              </a:rPr>
              <a:t>India’s growing power showcased by </a:t>
            </a:r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e"/>
              </a:rPr>
              <a:t>t</a:t>
            </a:r>
            <a:r>
              <a:rPr lang="en-US" sz="2000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calibre"/>
              </a:rPr>
              <a:t>he G20. </a:t>
            </a:r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e"/>
              </a:rPr>
              <a:t>T</a:t>
            </a:r>
            <a:r>
              <a:rPr lang="en-US" sz="2000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calibre"/>
              </a:rPr>
              <a:t>he limits of its foreign policy  could also be exposed.</a:t>
            </a:r>
            <a:r>
              <a:rPr lang="en-US" sz="2000" b="0" i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proxima-nova"/>
              </a:rPr>
              <a:t>—</a:t>
            </a:r>
            <a:r>
              <a:rPr lang="en-US" sz="20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calibre"/>
              </a:rPr>
              <a:t> Chatham House; The Royal Institute of International Affairs</a:t>
            </a:r>
            <a:r>
              <a:rPr lang="en-US" sz="2000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calibre"/>
              </a:rPr>
              <a:t> </a:t>
            </a:r>
          </a:p>
          <a:p>
            <a:r>
              <a:rPr lang="en-US" sz="2000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var(--article-hero-headline--htag--font-family)"/>
              </a:rPr>
              <a:t>India's growing global clout showcased via G20, as well as worries over press freedom. </a:t>
            </a:r>
            <a:r>
              <a:rPr lang="en-US" sz="2000" b="0" i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proxima-nova"/>
              </a:rPr>
              <a:t>— NBC NEWS</a:t>
            </a:r>
            <a:endParaRPr lang="en-US" sz="2000" b="1" i="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var(--article-hero-headline--htag--font-family)"/>
            </a:endParaRPr>
          </a:p>
          <a:p>
            <a:r>
              <a:rPr lang="en-US" sz="20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PT Sans" panose="020F0502020204030204" pitchFamily="34" charset="0"/>
              </a:rPr>
              <a:t>India as a ‘</a:t>
            </a:r>
            <a:r>
              <a:rPr lang="en-US" sz="20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PT Sans" panose="020F0502020204030204" pitchFamily="34" charset="0"/>
              </a:rPr>
              <a:t>vishwaguru</a:t>
            </a:r>
            <a:r>
              <a:rPr lang="en-US" sz="20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PT Sans" panose="020F0502020204030204" pitchFamily="34" charset="0"/>
              </a:rPr>
              <a:t>’ , a attempt of Modi government’s to portray  the visage of Modi alone on billboards everywhere has drawn a response from those watching. </a:t>
            </a:r>
            <a:r>
              <a:rPr lang="en-US" sz="2000" b="0" i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proxima-nova"/>
              </a:rPr>
              <a:t>— THE WIRE </a:t>
            </a:r>
            <a:endParaRPr lang="en-US" sz="2000" b="1" i="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proxima-nova"/>
            </a:endParaRPr>
          </a:p>
          <a:p>
            <a:pPr marL="0" indent="0">
              <a:buNone/>
            </a:pPr>
            <a:b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b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US" sz="2000" b="1" i="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proxima-nova"/>
            </a:endParaRPr>
          </a:p>
          <a:p>
            <a:b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IN" sz="2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22B4D-29E3-883D-6853-1B38C283B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2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narHorz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3014E3-1815-62F4-6682-6EA06856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47" y="441960"/>
            <a:ext cx="9866313" cy="57912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B5BC4B-A2DF-8F67-C714-F76966BE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24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C60880C-AEB1-09C6-55FA-30B0C2C19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440" y="133350"/>
            <a:ext cx="764032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EF69D07-C717-3980-A33F-3BEE6B094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" y="3562350"/>
            <a:ext cx="575437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438E7BC-EFAF-63A2-5AFB-90B92F74D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0" y="3562350"/>
            <a:ext cx="575437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8CC8C1-CAC0-DBC7-AD66-EBEE0E95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7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31D54-5C63-1B92-5644-2DAC142CA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680" y="987893"/>
            <a:ext cx="4109720" cy="505627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bg1"/>
                </a:solidFill>
                <a:latin typeface="Agency FB" panose="020B0503020202020204" pitchFamily="34" charset="0"/>
              </a:rPr>
              <a:t>Sentiment Analysis.</a:t>
            </a:r>
            <a:br>
              <a:rPr lang="en-IN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endParaRPr lang="en-IN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FA9D0-6B3F-E45E-1706-F9033630E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320" y="3215641"/>
            <a:ext cx="7178040" cy="2219959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r>
              <a:rPr lang="en-US" dirty="0">
                <a:latin typeface="-apple-system"/>
              </a:rPr>
              <a:t>W</a:t>
            </a:r>
            <a:r>
              <a:rPr lang="en-US" i="0" dirty="0">
                <a:effectLst/>
                <a:latin typeface="-apple-system"/>
              </a:rPr>
              <a:t>e performed sentiment analysis on the tweets and </a:t>
            </a:r>
            <a:r>
              <a:rPr lang="en-US" i="0" dirty="0" err="1">
                <a:effectLst/>
                <a:latin typeface="-apple-system"/>
              </a:rPr>
              <a:t>youtube</a:t>
            </a:r>
            <a:r>
              <a:rPr lang="en-US" i="0" dirty="0">
                <a:effectLst/>
                <a:latin typeface="-apple-system"/>
              </a:rPr>
              <a:t> video comments to determine their polarity </a:t>
            </a:r>
            <a:r>
              <a:rPr lang="en-US" dirty="0">
                <a:latin typeface="-apple-system"/>
              </a:rPr>
              <a:t>a</a:t>
            </a:r>
            <a:r>
              <a:rPr lang="en-US" i="0" dirty="0">
                <a:effectLst/>
                <a:latin typeface="-apple-system"/>
              </a:rPr>
              <a:t>fter preprocessing,, i.e., whether they express positive, negative, or neutral sentiment towards the Indian G20 presidency. </a:t>
            </a:r>
          </a:p>
          <a:p>
            <a:r>
              <a:rPr lang="en-US" b="0" i="0" dirty="0">
                <a:effectLst/>
                <a:latin typeface="-apple-system"/>
              </a:rPr>
              <a:t>Utilized the </a:t>
            </a:r>
            <a:r>
              <a:rPr lang="en-US" b="0" i="0" dirty="0" err="1">
                <a:effectLst/>
                <a:latin typeface="-apple-system"/>
              </a:rPr>
              <a:t>TextBlob</a:t>
            </a:r>
            <a:r>
              <a:rPr lang="en-US" b="0" i="0" dirty="0">
                <a:effectLst/>
                <a:latin typeface="-apple-system"/>
              </a:rPr>
              <a:t> library to perform sentiment analysis on the cleaned comments, categorizing them as Positive, Neutral, or Negative</a:t>
            </a:r>
            <a:endParaRPr lang="en-US" i="0" dirty="0">
              <a:effectLst/>
              <a:latin typeface="-apple-system"/>
            </a:endParaRPr>
          </a:p>
          <a:p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6EE16-AA6A-BE8F-C7BA-C9CC7320D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C8DF-C71D-4E10-BD63-7FF29FF9A57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484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Storytelling for Business by Slidesgo</Template>
  <TotalTime>316</TotalTime>
  <Words>570</Words>
  <Application>Microsoft Office PowerPoint</Application>
  <PresentationFormat>Widescreen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Agency FB</vt:lpstr>
      <vt:lpstr>-apple-system</vt:lpstr>
      <vt:lpstr>Arial</vt:lpstr>
      <vt:lpstr>calibre</vt:lpstr>
      <vt:lpstr>Calibri</vt:lpstr>
      <vt:lpstr>Century Gothic</vt:lpstr>
      <vt:lpstr>proxima-nova</vt:lpstr>
      <vt:lpstr>PT Sans</vt:lpstr>
      <vt:lpstr>Söhne</vt:lpstr>
      <vt:lpstr>var(--article-hero-headline--htag--font-family)</vt:lpstr>
      <vt:lpstr>Vapor Trail</vt:lpstr>
      <vt:lpstr>DATA ANALYTICS AND VISUALIZATION</vt:lpstr>
      <vt:lpstr>ANALYSIS AND VISUALIZING THE IMPACT OF G20 AND MODELLING THE REACTION </vt:lpstr>
      <vt:lpstr>Real-time indicators: Twitter and YouTube </vt:lpstr>
      <vt:lpstr>Insights into public mood, concerns, and reactions</vt:lpstr>
      <vt:lpstr>PowerPoint Presentation</vt:lpstr>
      <vt:lpstr>Articles/Blogs</vt:lpstr>
      <vt:lpstr>PowerPoint Presentation</vt:lpstr>
      <vt:lpstr>PowerPoint Presentation</vt:lpstr>
      <vt:lpstr>Sentiment Analysis. </vt:lpstr>
      <vt:lpstr> Twitter Sentiment Analysis Report </vt:lpstr>
      <vt:lpstr>YOUTUBE Sentiment Analysis Report</vt:lpstr>
      <vt:lpstr>tensorlfow-keras modelling</vt:lpstr>
      <vt:lpstr>FINAL THOUGHTS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and Visualizing the Impact of G20 on the World through Social Media Data</dc:title>
  <dc:creator>amit kumar</dc:creator>
  <cp:lastModifiedBy>amit kumar</cp:lastModifiedBy>
  <cp:revision>1</cp:revision>
  <dcterms:created xsi:type="dcterms:W3CDTF">2023-11-17T10:14:10Z</dcterms:created>
  <dcterms:modified xsi:type="dcterms:W3CDTF">2023-11-22T16:51:00Z</dcterms:modified>
</cp:coreProperties>
</file>